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51206400" cy="38404800"/>
  <p:notesSz cx="6716713" cy="9239250"/>
  <p:defaultTextStyle>
    <a:defPPr>
      <a:defRPr lang="en-US"/>
    </a:defPPr>
    <a:lvl1pPr algn="l" rtl="0" eaLnBrk="0" fontAlgn="base" hangingPunct="0">
      <a:spcBef>
        <a:spcPct val="0"/>
      </a:spcBef>
      <a:spcAft>
        <a:spcPct val="0"/>
      </a:spcAft>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8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3399"/>
    <a:srgbClr val="E4D7E7"/>
    <a:srgbClr val="E2CCE0"/>
    <a:srgbClr val="DCC2CD"/>
    <a:srgbClr val="CFC8D6"/>
    <a:srgbClr val="B9AFC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2" d="100"/>
          <a:sy n="12" d="100"/>
        </p:scale>
        <p:origin x="-678" y="-24"/>
      </p:cViewPr>
      <p:guideLst>
        <p:guide orient="horz" pos="9576"/>
        <p:guide pos="16128"/>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ChangeArrowheads="1" noTextEdit="1"/>
          </p:cNvSpPr>
          <p:nvPr>
            <p:ph type="sldImg" idx="2"/>
          </p:nvPr>
        </p:nvSpPr>
        <p:spPr bwMode="auto">
          <a:xfrm>
            <a:off x="1016000" y="685800"/>
            <a:ext cx="4673600" cy="35052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lgn="r">
              <a:defRPr sz="1200">
                <a:effectLst/>
              </a:defRPr>
            </a:lvl1pPr>
          </a:lstStyle>
          <a:p>
            <a:fld id="{D49C158D-1FE6-494F-BC9F-2ACB692244CF}" type="slidenum">
              <a:rPr lang="en-US"/>
              <a:pPr/>
              <a:t>‹#›</a:t>
            </a:fld>
            <a:endParaRPr lang="en-US"/>
          </a:p>
        </p:txBody>
      </p:sp>
    </p:spTree>
    <p:extLst>
      <p:ext uri="{BB962C8B-B14F-4D97-AF65-F5344CB8AC3E}">
        <p14:creationId xmlns:p14="http://schemas.microsoft.com/office/powerpoint/2010/main" val="2031930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B71072-ED4C-49FE-A729-586EBB7EE758}" type="slidenum">
              <a:rPr lang="en-US"/>
              <a:pPr/>
              <a:t>1</a:t>
            </a:fld>
            <a:endParaRPr lang="en-US"/>
          </a:p>
        </p:txBody>
      </p:sp>
      <p:sp>
        <p:nvSpPr>
          <p:cNvPr id="5122" name="Rectangle 2"/>
          <p:cNvSpPr>
            <a:spLocks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01BE1-964F-4D32-A7A8-1A40E5E26A0C}" type="slidenum">
              <a:rPr lang="en-US"/>
              <a:pPr/>
              <a:t>‹#›</a:t>
            </a:fld>
            <a:endParaRPr lang="en-US"/>
          </a:p>
        </p:txBody>
      </p:sp>
    </p:spTree>
    <p:extLst>
      <p:ext uri="{BB962C8B-B14F-4D97-AF65-F5344CB8AC3E}">
        <p14:creationId xmlns:p14="http://schemas.microsoft.com/office/powerpoint/2010/main" val="2007791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ED469D-0220-453D-9E14-6173D1EE8CBB}" type="slidenum">
              <a:rPr lang="en-US"/>
              <a:pPr/>
              <a:t>‹#›</a:t>
            </a:fld>
            <a:endParaRPr lang="en-US"/>
          </a:p>
        </p:txBody>
      </p:sp>
    </p:spTree>
    <p:extLst>
      <p:ext uri="{BB962C8B-B14F-4D97-AF65-F5344CB8AC3E}">
        <p14:creationId xmlns:p14="http://schemas.microsoft.com/office/powerpoint/2010/main" val="2892130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3" y="3411538"/>
            <a:ext cx="10880725" cy="307260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0163" y="3411538"/>
            <a:ext cx="32492950" cy="307260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1B6E4A-F4FF-4640-AA13-9CD96CE3E1DE}" type="slidenum">
              <a:rPr lang="en-US"/>
              <a:pPr/>
              <a:t>‹#›</a:t>
            </a:fld>
            <a:endParaRPr lang="en-US"/>
          </a:p>
        </p:txBody>
      </p:sp>
    </p:spTree>
    <p:extLst>
      <p:ext uri="{BB962C8B-B14F-4D97-AF65-F5344CB8AC3E}">
        <p14:creationId xmlns:p14="http://schemas.microsoft.com/office/powerpoint/2010/main" val="677035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6B642B-9B56-40A8-BE34-B769D670EF40}" type="slidenum">
              <a:rPr lang="en-US"/>
              <a:pPr/>
              <a:t>‹#›</a:t>
            </a:fld>
            <a:endParaRPr lang="en-US"/>
          </a:p>
        </p:txBody>
      </p:sp>
    </p:spTree>
    <p:extLst>
      <p:ext uri="{BB962C8B-B14F-4D97-AF65-F5344CB8AC3E}">
        <p14:creationId xmlns:p14="http://schemas.microsoft.com/office/powerpoint/2010/main" val="3795001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B5824A-307C-4DA3-9EBE-C530A8851CED}" type="slidenum">
              <a:rPr lang="en-US"/>
              <a:pPr/>
              <a:t>‹#›</a:t>
            </a:fld>
            <a:endParaRPr lang="en-US"/>
          </a:p>
        </p:txBody>
      </p:sp>
    </p:spTree>
    <p:extLst>
      <p:ext uri="{BB962C8B-B14F-4D97-AF65-F5344CB8AC3E}">
        <p14:creationId xmlns:p14="http://schemas.microsoft.com/office/powerpoint/2010/main" val="3439403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40163" y="11099800"/>
            <a:ext cx="21686837" cy="2303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11099800"/>
            <a:ext cx="21686838" cy="2303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55D58D5-B89D-4022-842E-9D1424FE290B}" type="slidenum">
              <a:rPr lang="en-US"/>
              <a:pPr/>
              <a:t>‹#›</a:t>
            </a:fld>
            <a:endParaRPr lang="en-US"/>
          </a:p>
        </p:txBody>
      </p:sp>
    </p:spTree>
    <p:extLst>
      <p:ext uri="{BB962C8B-B14F-4D97-AF65-F5344CB8AC3E}">
        <p14:creationId xmlns:p14="http://schemas.microsoft.com/office/powerpoint/2010/main" val="20105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F68BE31-CE98-4D6E-B587-15C3897D7697}" type="slidenum">
              <a:rPr lang="en-US"/>
              <a:pPr/>
              <a:t>‹#›</a:t>
            </a:fld>
            <a:endParaRPr lang="en-US"/>
          </a:p>
        </p:txBody>
      </p:sp>
    </p:spTree>
    <p:extLst>
      <p:ext uri="{BB962C8B-B14F-4D97-AF65-F5344CB8AC3E}">
        <p14:creationId xmlns:p14="http://schemas.microsoft.com/office/powerpoint/2010/main" val="332187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8E5ABF8-C97C-473A-83C4-71832A19EA84}" type="slidenum">
              <a:rPr lang="en-US"/>
              <a:pPr/>
              <a:t>‹#›</a:t>
            </a:fld>
            <a:endParaRPr lang="en-US"/>
          </a:p>
        </p:txBody>
      </p:sp>
    </p:spTree>
    <p:extLst>
      <p:ext uri="{BB962C8B-B14F-4D97-AF65-F5344CB8AC3E}">
        <p14:creationId xmlns:p14="http://schemas.microsoft.com/office/powerpoint/2010/main" val="359111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B5CEF84-E57E-4C83-A7E1-4785345C6C74}" type="slidenum">
              <a:rPr lang="en-US"/>
              <a:pPr/>
              <a:t>‹#›</a:t>
            </a:fld>
            <a:endParaRPr lang="en-US"/>
          </a:p>
        </p:txBody>
      </p:sp>
    </p:spTree>
    <p:extLst>
      <p:ext uri="{BB962C8B-B14F-4D97-AF65-F5344CB8AC3E}">
        <p14:creationId xmlns:p14="http://schemas.microsoft.com/office/powerpoint/2010/main" val="20875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4D1F0B-064F-49B2-AD26-7724E25679C2}" type="slidenum">
              <a:rPr lang="en-US"/>
              <a:pPr/>
              <a:t>‹#›</a:t>
            </a:fld>
            <a:endParaRPr lang="en-US"/>
          </a:p>
        </p:txBody>
      </p:sp>
    </p:spTree>
    <p:extLst>
      <p:ext uri="{BB962C8B-B14F-4D97-AF65-F5344CB8AC3E}">
        <p14:creationId xmlns:p14="http://schemas.microsoft.com/office/powerpoint/2010/main" val="1597542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8C402E-6A1C-4403-9F7E-61BE83845FF4}" type="slidenum">
              <a:rPr lang="en-US"/>
              <a:pPr/>
              <a:t>‹#›</a:t>
            </a:fld>
            <a:endParaRPr lang="en-US"/>
          </a:p>
        </p:txBody>
      </p:sp>
    </p:spTree>
    <p:extLst>
      <p:ext uri="{BB962C8B-B14F-4D97-AF65-F5344CB8AC3E}">
        <p14:creationId xmlns:p14="http://schemas.microsoft.com/office/powerpoint/2010/main" val="186897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3" y="3411538"/>
            <a:ext cx="43526075" cy="640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58839" tIns="179422" rIns="358839" bIns="179422"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40163" y="11099800"/>
            <a:ext cx="43526075" cy="2303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58839" tIns="179422" rIns="358839" bIns="17942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840163" y="34993263"/>
            <a:ext cx="10668000" cy="255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58839" tIns="179422" rIns="358839" bIns="179422" numCol="1" anchor="t" anchorCtr="0" compatLnSpc="1">
            <a:prstTxWarp prst="textNoShape">
              <a:avLst/>
            </a:prstTxWarp>
          </a:bodyPr>
          <a:lstStyle>
            <a:lvl1pPr defTabSz="3587750">
              <a:defRPr sz="5500">
                <a:effectLst/>
              </a:defRPr>
            </a:lvl1pPr>
          </a:lstStyle>
          <a:p>
            <a:endParaRPr lang="en-US"/>
          </a:p>
        </p:txBody>
      </p:sp>
      <p:sp>
        <p:nvSpPr>
          <p:cNvPr id="1029" name="Rectangle 5"/>
          <p:cNvSpPr>
            <a:spLocks noGrp="1" noChangeArrowheads="1"/>
          </p:cNvSpPr>
          <p:nvPr>
            <p:ph type="ftr" sz="quarter" idx="3"/>
          </p:nvPr>
        </p:nvSpPr>
        <p:spPr bwMode="auto">
          <a:xfrm>
            <a:off x="17497425" y="34993263"/>
            <a:ext cx="16213138" cy="255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58839" tIns="179422" rIns="358839" bIns="179422" numCol="1" anchor="t" anchorCtr="0" compatLnSpc="1">
            <a:prstTxWarp prst="textNoShape">
              <a:avLst/>
            </a:prstTxWarp>
          </a:bodyPr>
          <a:lstStyle>
            <a:lvl1pPr algn="ctr" defTabSz="3587750">
              <a:defRPr sz="5500">
                <a:effectLst/>
              </a:defRPr>
            </a:lvl1pPr>
          </a:lstStyle>
          <a:p>
            <a:endParaRPr lang="en-US"/>
          </a:p>
        </p:txBody>
      </p:sp>
      <p:sp>
        <p:nvSpPr>
          <p:cNvPr id="1030" name="Rectangle 6"/>
          <p:cNvSpPr>
            <a:spLocks noGrp="1" noChangeArrowheads="1"/>
          </p:cNvSpPr>
          <p:nvPr>
            <p:ph type="sldNum" sz="quarter" idx="4"/>
          </p:nvPr>
        </p:nvSpPr>
        <p:spPr bwMode="auto">
          <a:xfrm>
            <a:off x="36699825" y="34993263"/>
            <a:ext cx="10666413" cy="255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58839" tIns="179422" rIns="358839" bIns="179422" numCol="1" anchor="t" anchorCtr="0" compatLnSpc="1">
            <a:prstTxWarp prst="textNoShape">
              <a:avLst/>
            </a:prstTxWarp>
          </a:bodyPr>
          <a:lstStyle>
            <a:lvl1pPr algn="r" defTabSz="3587750">
              <a:defRPr sz="5500">
                <a:effectLst/>
              </a:defRPr>
            </a:lvl1pPr>
          </a:lstStyle>
          <a:p>
            <a:fld id="{AA7EDC44-BF07-4285-9EBB-551075825B55}" type="slidenum">
              <a:rPr lang="en-US"/>
              <a:pPr/>
              <a:t>‹#›</a:t>
            </a:fld>
            <a:endParaRPr lang="en-US"/>
          </a:p>
        </p:txBody>
      </p:sp>
      <p:sp>
        <p:nvSpPr>
          <p:cNvPr id="1031" name="Text Box 7"/>
          <p:cNvSpPr txBox="1">
            <a:spLocks noChangeArrowheads="1"/>
          </p:cNvSpPr>
          <p:nvPr userDrawn="1"/>
        </p:nvSpPr>
        <p:spPr bwMode="auto">
          <a:xfrm>
            <a:off x="46059725" y="37795200"/>
            <a:ext cx="4613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sz="2400">
                <a:solidFill>
                  <a:schemeClr val="tx1"/>
                </a:solidFill>
                <a:latin typeface="Times New Roman" pitchFamily="18" charset="0"/>
              </a:defRPr>
            </a:lvl1pPr>
            <a:lvl2pPr defTabSz="2978150">
              <a:defRPr sz="2400">
                <a:solidFill>
                  <a:schemeClr val="tx1"/>
                </a:solidFill>
                <a:latin typeface="Times New Roman" pitchFamily="18" charset="0"/>
              </a:defRPr>
            </a:lvl2pPr>
            <a:lvl3pPr defTabSz="2978150">
              <a:defRPr sz="2400">
                <a:solidFill>
                  <a:schemeClr val="tx1"/>
                </a:solidFill>
                <a:latin typeface="Times New Roman" pitchFamily="18" charset="0"/>
              </a:defRPr>
            </a:lvl3pPr>
            <a:lvl4pPr defTabSz="2978150">
              <a:defRPr sz="2400">
                <a:solidFill>
                  <a:schemeClr val="tx1"/>
                </a:solidFill>
                <a:latin typeface="Times New Roman" pitchFamily="18" charset="0"/>
              </a:defRPr>
            </a:lvl4pPr>
            <a:lvl5pPr defTabSz="2978150">
              <a:defRPr sz="2400">
                <a:solidFill>
                  <a:schemeClr val="tx1"/>
                </a:solidFill>
                <a:latin typeface="Times New Roman" pitchFamily="18" charset="0"/>
              </a:defRPr>
            </a:lvl5pPr>
            <a:lvl6pPr defTabSz="2978150" eaLnBrk="0" fontAlgn="base" hangingPunct="0">
              <a:spcBef>
                <a:spcPct val="0"/>
              </a:spcBef>
              <a:spcAft>
                <a:spcPct val="0"/>
              </a:spcAft>
              <a:defRPr sz="2400">
                <a:solidFill>
                  <a:schemeClr val="tx1"/>
                </a:solidFill>
                <a:latin typeface="Times New Roman" pitchFamily="18" charset="0"/>
              </a:defRPr>
            </a:lvl6pPr>
            <a:lvl7pPr defTabSz="2978150" eaLnBrk="0" fontAlgn="base" hangingPunct="0">
              <a:spcBef>
                <a:spcPct val="0"/>
              </a:spcBef>
              <a:spcAft>
                <a:spcPct val="0"/>
              </a:spcAft>
              <a:defRPr sz="2400">
                <a:solidFill>
                  <a:schemeClr val="tx1"/>
                </a:solidFill>
                <a:latin typeface="Times New Roman" pitchFamily="18" charset="0"/>
              </a:defRPr>
            </a:lvl7pPr>
            <a:lvl8pPr defTabSz="2978150" eaLnBrk="0" fontAlgn="base" hangingPunct="0">
              <a:spcBef>
                <a:spcPct val="0"/>
              </a:spcBef>
              <a:spcAft>
                <a:spcPct val="0"/>
              </a:spcAft>
              <a:defRPr sz="2400">
                <a:solidFill>
                  <a:schemeClr val="tx1"/>
                </a:solidFill>
                <a:latin typeface="Times New Roman" pitchFamily="18" charset="0"/>
              </a:defRPr>
            </a:lvl8pPr>
            <a:lvl9pPr defTabSz="297815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600">
                <a:solidFill>
                  <a:srgbClr val="3333FF"/>
                </a:solidFill>
                <a:effectLst/>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587750" rtl="0" eaLnBrk="0" fontAlgn="base" hangingPunct="0">
        <a:spcBef>
          <a:spcPct val="0"/>
        </a:spcBef>
        <a:spcAft>
          <a:spcPct val="0"/>
        </a:spcAft>
        <a:defRPr sz="17300">
          <a:solidFill>
            <a:schemeClr val="tx2"/>
          </a:solidFill>
          <a:latin typeface="+mj-lt"/>
          <a:ea typeface="+mj-ea"/>
          <a:cs typeface="+mj-cs"/>
        </a:defRPr>
      </a:lvl1pPr>
      <a:lvl2pPr algn="ctr" defTabSz="3587750" rtl="0" eaLnBrk="0" fontAlgn="base" hangingPunct="0">
        <a:spcBef>
          <a:spcPct val="0"/>
        </a:spcBef>
        <a:spcAft>
          <a:spcPct val="0"/>
        </a:spcAft>
        <a:defRPr sz="17300">
          <a:solidFill>
            <a:schemeClr val="tx2"/>
          </a:solidFill>
          <a:latin typeface="Times New Roman" pitchFamily="18" charset="0"/>
        </a:defRPr>
      </a:lvl2pPr>
      <a:lvl3pPr algn="ctr" defTabSz="3587750" rtl="0" eaLnBrk="0" fontAlgn="base" hangingPunct="0">
        <a:spcBef>
          <a:spcPct val="0"/>
        </a:spcBef>
        <a:spcAft>
          <a:spcPct val="0"/>
        </a:spcAft>
        <a:defRPr sz="17300">
          <a:solidFill>
            <a:schemeClr val="tx2"/>
          </a:solidFill>
          <a:latin typeface="Times New Roman" pitchFamily="18" charset="0"/>
        </a:defRPr>
      </a:lvl3pPr>
      <a:lvl4pPr algn="ctr" defTabSz="3587750" rtl="0" eaLnBrk="0" fontAlgn="base" hangingPunct="0">
        <a:spcBef>
          <a:spcPct val="0"/>
        </a:spcBef>
        <a:spcAft>
          <a:spcPct val="0"/>
        </a:spcAft>
        <a:defRPr sz="17300">
          <a:solidFill>
            <a:schemeClr val="tx2"/>
          </a:solidFill>
          <a:latin typeface="Times New Roman" pitchFamily="18" charset="0"/>
        </a:defRPr>
      </a:lvl4pPr>
      <a:lvl5pPr algn="ctr" defTabSz="3587750" rtl="0" eaLnBrk="0" fontAlgn="base" hangingPunct="0">
        <a:spcBef>
          <a:spcPct val="0"/>
        </a:spcBef>
        <a:spcAft>
          <a:spcPct val="0"/>
        </a:spcAft>
        <a:defRPr sz="17300">
          <a:solidFill>
            <a:schemeClr val="tx2"/>
          </a:solidFill>
          <a:latin typeface="Times New Roman" pitchFamily="18" charset="0"/>
        </a:defRPr>
      </a:lvl5pPr>
      <a:lvl6pPr marL="457200" algn="ctr" defTabSz="3587750" rtl="0" eaLnBrk="0" fontAlgn="base" hangingPunct="0">
        <a:spcBef>
          <a:spcPct val="0"/>
        </a:spcBef>
        <a:spcAft>
          <a:spcPct val="0"/>
        </a:spcAft>
        <a:defRPr sz="17300">
          <a:solidFill>
            <a:schemeClr val="tx2"/>
          </a:solidFill>
          <a:latin typeface="Times New Roman" pitchFamily="18" charset="0"/>
        </a:defRPr>
      </a:lvl6pPr>
      <a:lvl7pPr marL="914400" algn="ctr" defTabSz="3587750" rtl="0" eaLnBrk="0" fontAlgn="base" hangingPunct="0">
        <a:spcBef>
          <a:spcPct val="0"/>
        </a:spcBef>
        <a:spcAft>
          <a:spcPct val="0"/>
        </a:spcAft>
        <a:defRPr sz="17300">
          <a:solidFill>
            <a:schemeClr val="tx2"/>
          </a:solidFill>
          <a:latin typeface="Times New Roman" pitchFamily="18" charset="0"/>
        </a:defRPr>
      </a:lvl7pPr>
      <a:lvl8pPr marL="1371600" algn="ctr" defTabSz="3587750" rtl="0" eaLnBrk="0" fontAlgn="base" hangingPunct="0">
        <a:spcBef>
          <a:spcPct val="0"/>
        </a:spcBef>
        <a:spcAft>
          <a:spcPct val="0"/>
        </a:spcAft>
        <a:defRPr sz="17300">
          <a:solidFill>
            <a:schemeClr val="tx2"/>
          </a:solidFill>
          <a:latin typeface="Times New Roman" pitchFamily="18" charset="0"/>
        </a:defRPr>
      </a:lvl8pPr>
      <a:lvl9pPr marL="1828800" algn="ctr" defTabSz="3587750" rtl="0" eaLnBrk="0" fontAlgn="base" hangingPunct="0">
        <a:spcBef>
          <a:spcPct val="0"/>
        </a:spcBef>
        <a:spcAft>
          <a:spcPct val="0"/>
        </a:spcAft>
        <a:defRPr sz="17300">
          <a:solidFill>
            <a:schemeClr val="tx2"/>
          </a:solidFill>
          <a:latin typeface="Times New Roman" pitchFamily="18" charset="0"/>
        </a:defRPr>
      </a:lvl9pPr>
    </p:titleStyle>
    <p:bodyStyle>
      <a:lvl1pPr marL="1343025" indent="-1343025" algn="l" defTabSz="3587750" rtl="0" eaLnBrk="0" fontAlgn="base" hangingPunct="0">
        <a:spcBef>
          <a:spcPct val="20000"/>
        </a:spcBef>
        <a:spcAft>
          <a:spcPct val="0"/>
        </a:spcAft>
        <a:buChar char="•"/>
        <a:defRPr sz="12500">
          <a:solidFill>
            <a:schemeClr val="tx1"/>
          </a:solidFill>
          <a:latin typeface="+mn-lt"/>
          <a:ea typeface="+mn-ea"/>
          <a:cs typeface="+mn-cs"/>
        </a:defRPr>
      </a:lvl1pPr>
      <a:lvl2pPr marL="2913063" indent="-1120775" algn="l" defTabSz="3587750" rtl="0" eaLnBrk="0" fontAlgn="base" hangingPunct="0">
        <a:spcBef>
          <a:spcPct val="20000"/>
        </a:spcBef>
        <a:spcAft>
          <a:spcPct val="0"/>
        </a:spcAft>
        <a:buChar char="–"/>
        <a:defRPr sz="11100">
          <a:solidFill>
            <a:schemeClr val="tx1"/>
          </a:solidFill>
          <a:latin typeface="+mn-lt"/>
        </a:defRPr>
      </a:lvl2pPr>
      <a:lvl3pPr marL="4483100" indent="-895350" algn="l" defTabSz="3587750" rtl="0" eaLnBrk="0" fontAlgn="base" hangingPunct="0">
        <a:spcBef>
          <a:spcPct val="20000"/>
        </a:spcBef>
        <a:spcAft>
          <a:spcPct val="0"/>
        </a:spcAft>
        <a:buChar char="•"/>
        <a:defRPr sz="9400">
          <a:solidFill>
            <a:schemeClr val="tx1"/>
          </a:solidFill>
          <a:latin typeface="+mn-lt"/>
        </a:defRPr>
      </a:lvl3pPr>
      <a:lvl4pPr marL="6281738" indent="-901700" algn="l" defTabSz="3587750" rtl="0" eaLnBrk="0" fontAlgn="base" hangingPunct="0">
        <a:spcBef>
          <a:spcPct val="20000"/>
        </a:spcBef>
        <a:spcAft>
          <a:spcPct val="0"/>
        </a:spcAft>
        <a:buChar char="–"/>
        <a:defRPr sz="7600">
          <a:solidFill>
            <a:schemeClr val="tx1"/>
          </a:solidFill>
          <a:latin typeface="+mn-lt"/>
        </a:defRPr>
      </a:lvl4pPr>
      <a:lvl5pPr marL="8074025" indent="-895350" algn="l" defTabSz="3587750" rtl="0" eaLnBrk="0" fontAlgn="base" hangingPunct="0">
        <a:spcBef>
          <a:spcPct val="20000"/>
        </a:spcBef>
        <a:spcAft>
          <a:spcPct val="0"/>
        </a:spcAft>
        <a:buChar char="»"/>
        <a:defRPr sz="7600">
          <a:solidFill>
            <a:schemeClr val="tx1"/>
          </a:solidFill>
          <a:latin typeface="+mn-lt"/>
        </a:defRPr>
      </a:lvl5pPr>
      <a:lvl6pPr marL="8531225" indent="-895350" algn="l" defTabSz="3587750" rtl="0" eaLnBrk="0" fontAlgn="base" hangingPunct="0">
        <a:spcBef>
          <a:spcPct val="20000"/>
        </a:spcBef>
        <a:spcAft>
          <a:spcPct val="0"/>
        </a:spcAft>
        <a:buChar char="»"/>
        <a:defRPr sz="7600">
          <a:solidFill>
            <a:schemeClr val="tx1"/>
          </a:solidFill>
          <a:latin typeface="+mn-lt"/>
        </a:defRPr>
      </a:lvl6pPr>
      <a:lvl7pPr marL="8988425" indent="-895350" algn="l" defTabSz="3587750" rtl="0" eaLnBrk="0" fontAlgn="base" hangingPunct="0">
        <a:spcBef>
          <a:spcPct val="20000"/>
        </a:spcBef>
        <a:spcAft>
          <a:spcPct val="0"/>
        </a:spcAft>
        <a:buChar char="»"/>
        <a:defRPr sz="7600">
          <a:solidFill>
            <a:schemeClr val="tx1"/>
          </a:solidFill>
          <a:latin typeface="+mn-lt"/>
        </a:defRPr>
      </a:lvl7pPr>
      <a:lvl8pPr marL="9445625" indent="-895350" algn="l" defTabSz="3587750" rtl="0" eaLnBrk="0" fontAlgn="base" hangingPunct="0">
        <a:spcBef>
          <a:spcPct val="20000"/>
        </a:spcBef>
        <a:spcAft>
          <a:spcPct val="0"/>
        </a:spcAft>
        <a:buChar char="»"/>
        <a:defRPr sz="7600">
          <a:solidFill>
            <a:schemeClr val="tx1"/>
          </a:solidFill>
          <a:latin typeface="+mn-lt"/>
        </a:defRPr>
      </a:lvl8pPr>
      <a:lvl9pPr marL="9902825" indent="-895350" algn="l" defTabSz="3587750" rtl="0" eaLnBrk="0" fontAlgn="base" hangingPunct="0">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280" name="Text Box 232"/>
          <p:cNvSpPr txBox="1">
            <a:spLocks noChangeArrowheads="1"/>
          </p:cNvSpPr>
          <p:nvPr/>
        </p:nvSpPr>
        <p:spPr bwMode="auto">
          <a:xfrm>
            <a:off x="23444200" y="3725863"/>
            <a:ext cx="431800" cy="1084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defTabSz="2154238">
              <a:defRPr sz="2400">
                <a:solidFill>
                  <a:schemeClr val="tx1"/>
                </a:solidFill>
                <a:latin typeface="Times New Roman" pitchFamily="18" charset="0"/>
              </a:defRPr>
            </a:lvl1pPr>
            <a:lvl2pPr marL="1076325" defTabSz="2154238">
              <a:defRPr sz="2400">
                <a:solidFill>
                  <a:schemeClr val="tx1"/>
                </a:solidFill>
                <a:latin typeface="Times New Roman" pitchFamily="18" charset="0"/>
              </a:defRPr>
            </a:lvl2pPr>
            <a:lvl3pPr marL="2154238" defTabSz="2154238">
              <a:defRPr sz="2400">
                <a:solidFill>
                  <a:schemeClr val="tx1"/>
                </a:solidFill>
                <a:latin typeface="Times New Roman" pitchFamily="18" charset="0"/>
              </a:defRPr>
            </a:lvl3pPr>
            <a:lvl4pPr marL="3230563" defTabSz="2154238">
              <a:defRPr sz="2400">
                <a:solidFill>
                  <a:schemeClr val="tx1"/>
                </a:solidFill>
                <a:latin typeface="Times New Roman" pitchFamily="18" charset="0"/>
              </a:defRPr>
            </a:lvl4pPr>
            <a:lvl5pPr marL="4308475" defTabSz="2154238">
              <a:defRPr sz="2400">
                <a:solidFill>
                  <a:schemeClr val="tx1"/>
                </a:solidFill>
                <a:latin typeface="Times New Roman" pitchFamily="18" charset="0"/>
              </a:defRPr>
            </a:lvl5pPr>
            <a:lvl6pPr marL="4765675" defTabSz="2154238" eaLnBrk="0" fontAlgn="base" hangingPunct="0">
              <a:spcBef>
                <a:spcPct val="0"/>
              </a:spcBef>
              <a:spcAft>
                <a:spcPct val="0"/>
              </a:spcAft>
              <a:defRPr sz="2400">
                <a:solidFill>
                  <a:schemeClr val="tx1"/>
                </a:solidFill>
                <a:latin typeface="Times New Roman" pitchFamily="18" charset="0"/>
              </a:defRPr>
            </a:lvl6pPr>
            <a:lvl7pPr marL="5222875" defTabSz="2154238" eaLnBrk="0" fontAlgn="base" hangingPunct="0">
              <a:spcBef>
                <a:spcPct val="0"/>
              </a:spcBef>
              <a:spcAft>
                <a:spcPct val="0"/>
              </a:spcAft>
              <a:defRPr sz="2400">
                <a:solidFill>
                  <a:schemeClr val="tx1"/>
                </a:solidFill>
                <a:latin typeface="Times New Roman" pitchFamily="18" charset="0"/>
              </a:defRPr>
            </a:lvl7pPr>
            <a:lvl8pPr marL="5680075" defTabSz="2154238" eaLnBrk="0" fontAlgn="base" hangingPunct="0">
              <a:spcBef>
                <a:spcPct val="0"/>
              </a:spcBef>
              <a:spcAft>
                <a:spcPct val="0"/>
              </a:spcAft>
              <a:defRPr sz="2400">
                <a:solidFill>
                  <a:schemeClr val="tx1"/>
                </a:solidFill>
                <a:latin typeface="Times New Roman" pitchFamily="18" charset="0"/>
              </a:defRPr>
            </a:lvl8pPr>
            <a:lvl9pPr marL="6137275" defTabSz="2154238" eaLnBrk="0" fontAlgn="base" hangingPunct="0">
              <a:spcBef>
                <a:spcPct val="0"/>
              </a:spcBef>
              <a:spcAft>
                <a:spcPct val="0"/>
              </a:spcAft>
              <a:defRPr sz="2400">
                <a:solidFill>
                  <a:schemeClr val="tx1"/>
                </a:solidFill>
                <a:latin typeface="Times New Roman" pitchFamily="18" charset="0"/>
              </a:defRPr>
            </a:lvl9pPr>
          </a:lstStyle>
          <a:p>
            <a:endParaRPr lang="en-US" sz="5700">
              <a:effectLst/>
            </a:endParaRPr>
          </a:p>
        </p:txBody>
      </p:sp>
      <p:sp>
        <p:nvSpPr>
          <p:cNvPr id="2281" name="Text Box 233"/>
          <p:cNvSpPr txBox="1">
            <a:spLocks noChangeArrowheads="1"/>
          </p:cNvSpPr>
          <p:nvPr/>
        </p:nvSpPr>
        <p:spPr bwMode="auto">
          <a:xfrm>
            <a:off x="12712700" y="7848600"/>
            <a:ext cx="12165013" cy="162321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solidFill>
                <a:srgbClr val="FF0000"/>
              </a:solidFill>
              <a:effectLst/>
            </a:endParaRPr>
          </a:p>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r>
              <a:rPr lang="en-US" sz="3200">
                <a:solidFill>
                  <a:srgbClr val="FF0000"/>
                </a:solidFill>
                <a:effectLst/>
              </a:rPr>
              <a:t>xxxxxxxxxxxxxxxxxxxxxxxxxxxxxxxxxxxxxxxxxxxxxxxxxxxxxxxxxxxxxxxxxxxxxxxxxxxxxxxxxxxxxxxxxx</a:t>
            </a:r>
          </a:p>
        </p:txBody>
      </p:sp>
      <p:sp>
        <p:nvSpPr>
          <p:cNvPr id="2282" name="Rectangle 234"/>
          <p:cNvSpPr>
            <a:spLocks noChangeArrowheads="1"/>
          </p:cNvSpPr>
          <p:nvPr/>
        </p:nvSpPr>
        <p:spPr bwMode="auto">
          <a:xfrm>
            <a:off x="12712700" y="25069800"/>
            <a:ext cx="5426075" cy="89884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a:solidFill>
                  <a:srgbClr val="FF0000"/>
                </a:solidFill>
                <a:effectLst/>
              </a:rPr>
              <a:t>Picture/Chart</a:t>
            </a:r>
          </a:p>
        </p:txBody>
      </p:sp>
      <p:sp>
        <p:nvSpPr>
          <p:cNvPr id="2283" name="Rectangle 235"/>
          <p:cNvSpPr>
            <a:spLocks noChangeArrowheads="1"/>
          </p:cNvSpPr>
          <p:nvPr/>
        </p:nvSpPr>
        <p:spPr bwMode="auto">
          <a:xfrm>
            <a:off x="19319875" y="25069800"/>
            <a:ext cx="5549900" cy="89535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a:solidFill>
                  <a:srgbClr val="FF0000"/>
                </a:solidFill>
                <a:effectLst/>
              </a:rPr>
              <a:t>Picture/Chart</a:t>
            </a:r>
          </a:p>
        </p:txBody>
      </p:sp>
      <p:sp>
        <p:nvSpPr>
          <p:cNvPr id="2284" name="Text Box 236"/>
          <p:cNvSpPr txBox="1">
            <a:spLocks noChangeArrowheads="1"/>
          </p:cNvSpPr>
          <p:nvPr/>
        </p:nvSpPr>
        <p:spPr bwMode="auto">
          <a:xfrm>
            <a:off x="458788" y="7848600"/>
            <a:ext cx="11449050" cy="1327626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effectLst/>
            </a:endParaRPr>
          </a:p>
        </p:txBody>
      </p:sp>
      <p:sp>
        <p:nvSpPr>
          <p:cNvPr id="2285" name="Text Box 237"/>
          <p:cNvSpPr txBox="1">
            <a:spLocks noChangeArrowheads="1"/>
          </p:cNvSpPr>
          <p:nvPr/>
        </p:nvSpPr>
        <p:spPr bwMode="auto">
          <a:xfrm>
            <a:off x="458788" y="457200"/>
            <a:ext cx="9078912"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ABSTRACT</a:t>
            </a:r>
          </a:p>
        </p:txBody>
      </p:sp>
      <p:sp>
        <p:nvSpPr>
          <p:cNvPr id="2286" name="Text Box 238"/>
          <p:cNvSpPr txBox="1">
            <a:spLocks noChangeArrowheads="1"/>
          </p:cNvSpPr>
          <p:nvPr/>
        </p:nvSpPr>
        <p:spPr bwMode="auto">
          <a:xfrm>
            <a:off x="458788" y="6781800"/>
            <a:ext cx="11482387"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INTRODUCTION</a:t>
            </a:r>
          </a:p>
        </p:txBody>
      </p:sp>
      <p:sp>
        <p:nvSpPr>
          <p:cNvPr id="2287" name="Text Box 239"/>
          <p:cNvSpPr txBox="1">
            <a:spLocks noChangeArrowheads="1"/>
          </p:cNvSpPr>
          <p:nvPr/>
        </p:nvSpPr>
        <p:spPr bwMode="auto">
          <a:xfrm>
            <a:off x="36996688" y="15644813"/>
            <a:ext cx="13795375"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CONCLUSIONS</a:t>
            </a:r>
          </a:p>
        </p:txBody>
      </p:sp>
      <p:sp>
        <p:nvSpPr>
          <p:cNvPr id="2288" name="Text Box 240"/>
          <p:cNvSpPr txBox="1">
            <a:spLocks noChangeArrowheads="1"/>
          </p:cNvSpPr>
          <p:nvPr/>
        </p:nvSpPr>
        <p:spPr bwMode="auto">
          <a:xfrm>
            <a:off x="37007800" y="29049663"/>
            <a:ext cx="13755688"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REFERENCES</a:t>
            </a:r>
          </a:p>
        </p:txBody>
      </p:sp>
      <p:sp>
        <p:nvSpPr>
          <p:cNvPr id="2289" name="Rectangle 241"/>
          <p:cNvSpPr>
            <a:spLocks noChangeArrowheads="1"/>
          </p:cNvSpPr>
          <p:nvPr/>
        </p:nvSpPr>
        <p:spPr bwMode="auto">
          <a:xfrm>
            <a:off x="10298113" y="458788"/>
            <a:ext cx="40503475" cy="5568950"/>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effectLst>
                <a:outerShdw blurRad="38100" dist="38100" dir="2700000" algn="tl">
                  <a:srgbClr val="FFFFFF"/>
                </a:outerShdw>
              </a:effectLst>
            </a:endParaRPr>
          </a:p>
        </p:txBody>
      </p:sp>
      <p:sp>
        <p:nvSpPr>
          <p:cNvPr id="2290" name="Rectangle 242"/>
          <p:cNvSpPr>
            <a:spLocks noChangeArrowheads="1"/>
          </p:cNvSpPr>
          <p:nvPr/>
        </p:nvSpPr>
        <p:spPr bwMode="auto">
          <a:xfrm>
            <a:off x="10910888" y="735013"/>
            <a:ext cx="39535100" cy="214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7500" b="1">
                <a:solidFill>
                  <a:srgbClr val="FFBF0B"/>
                </a:solidFill>
                <a:effectLst>
                  <a:outerShdw blurRad="38100" dist="38100" dir="2700000" algn="tl">
                    <a:srgbClr val="000000"/>
                  </a:outerShdw>
                </a:effectLst>
                <a:latin typeface="Arial" charset="0"/>
              </a:rPr>
              <a:t>TITLE XXXXXXXXXXXXXXXXXXXXXXXXXXXXXXXXXXXXXXXXXXXXXXXXXXXXXXX</a:t>
            </a:r>
          </a:p>
          <a:p>
            <a:pPr algn="ctr">
              <a:lnSpc>
                <a:spcPct val="90000"/>
              </a:lnSpc>
            </a:pPr>
            <a:r>
              <a:rPr lang="en-US" sz="7500" b="1">
                <a:solidFill>
                  <a:srgbClr val="FFBF0B"/>
                </a:solidFill>
                <a:effectLst>
                  <a:outerShdw blurRad="38100" dist="38100" dir="2700000" algn="tl">
                    <a:srgbClr val="000000"/>
                  </a:outerShdw>
                </a:effectLst>
                <a:latin typeface="Arial" charset="0"/>
              </a:rPr>
              <a:t>XXXXXXXXXXXXXXXXXXXXXXXXXXXXXXXXXXXXXXXXXX</a:t>
            </a:r>
          </a:p>
        </p:txBody>
      </p:sp>
      <p:sp>
        <p:nvSpPr>
          <p:cNvPr id="2291" name="Rectangle 243"/>
          <p:cNvSpPr>
            <a:spLocks noChangeArrowheads="1"/>
          </p:cNvSpPr>
          <p:nvPr/>
        </p:nvSpPr>
        <p:spPr bwMode="auto">
          <a:xfrm>
            <a:off x="18781713" y="2971800"/>
            <a:ext cx="24507825"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6100">
                <a:solidFill>
                  <a:schemeClr val="bg1"/>
                </a:solidFill>
                <a:effectLst>
                  <a:outerShdw blurRad="38100" dist="38100" dir="2700000" algn="tl">
                    <a:srgbClr val="000000"/>
                  </a:outerShdw>
                </a:effectLst>
                <a:latin typeface="Arial" charset="0"/>
              </a:rPr>
              <a:t>Authors xxxxxxxxxxxxxxxxxxxxxxxxxxxxxxxxxxxxxxxxxxx</a:t>
            </a:r>
          </a:p>
        </p:txBody>
      </p:sp>
      <p:sp>
        <p:nvSpPr>
          <p:cNvPr id="2292" name="Rectangle 244"/>
          <p:cNvSpPr>
            <a:spLocks noChangeArrowheads="1"/>
          </p:cNvSpPr>
          <p:nvPr/>
        </p:nvSpPr>
        <p:spPr bwMode="auto">
          <a:xfrm>
            <a:off x="12788900" y="4078288"/>
            <a:ext cx="373888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5000">
                <a:solidFill>
                  <a:schemeClr val="bg1"/>
                </a:solidFill>
                <a:effectLst>
                  <a:outerShdw blurRad="38100" dist="38100" dir="2700000" algn="tl">
                    <a:srgbClr val="000000"/>
                  </a:outerShdw>
                </a:effectLst>
                <a:latin typeface="Arial" charset="0"/>
              </a:rPr>
              <a:t>Affiliations xxxxxxxxxxxxxxxxxxxxxxxxxxxxxxxxxxxxxxxxxxxxxxxxxxxxxxxxxxxxxxxxxxxxxxxxxxxxxxxxxxxxxxxxx</a:t>
            </a:r>
          </a:p>
          <a:p>
            <a:pPr algn="ctr">
              <a:lnSpc>
                <a:spcPct val="90000"/>
              </a:lnSpc>
            </a:pPr>
            <a:r>
              <a:rPr lang="en-US" sz="5000">
                <a:solidFill>
                  <a:schemeClr val="bg1"/>
                </a:solidFill>
                <a:effectLst>
                  <a:outerShdw blurRad="38100" dist="38100" dir="2700000" algn="tl">
                    <a:srgbClr val="000000"/>
                  </a:outerShdw>
                </a:effectLst>
                <a:latin typeface="Arial" charset="0"/>
              </a:rPr>
              <a:t>xxxxxxxxxxxxxxxxxxxxxxxxxxxxxxxxxxxxxxxxxxxxxxxxxxxxxxxxxxxxxxxxxxxxxx</a:t>
            </a:r>
          </a:p>
        </p:txBody>
      </p:sp>
      <p:sp>
        <p:nvSpPr>
          <p:cNvPr id="2293" name="Oval 245"/>
          <p:cNvSpPr>
            <a:spLocks noChangeArrowheads="1"/>
          </p:cNvSpPr>
          <p:nvPr/>
        </p:nvSpPr>
        <p:spPr bwMode="auto">
          <a:xfrm>
            <a:off x="10888663" y="2627313"/>
            <a:ext cx="2773362" cy="2878137"/>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94" name="Text Box 246"/>
          <p:cNvSpPr txBox="1">
            <a:spLocks noChangeArrowheads="1"/>
          </p:cNvSpPr>
          <p:nvPr/>
        </p:nvSpPr>
        <p:spPr bwMode="auto">
          <a:xfrm>
            <a:off x="11504613" y="3178175"/>
            <a:ext cx="1658937" cy="2500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5500">
                <a:solidFill>
                  <a:schemeClr val="bg1"/>
                </a:solidFill>
                <a:effectLst/>
              </a:rPr>
              <a:t>Logo</a:t>
            </a:r>
          </a:p>
          <a:p>
            <a:pPr algn="ctr"/>
            <a:r>
              <a:rPr lang="en-US" sz="5500">
                <a:solidFill>
                  <a:schemeClr val="bg1"/>
                </a:solidFill>
                <a:effectLst/>
              </a:rPr>
              <a:t>Here</a:t>
            </a:r>
          </a:p>
          <a:p>
            <a:pPr algn="ctr"/>
            <a:endParaRPr lang="en-US" sz="4800">
              <a:solidFill>
                <a:schemeClr val="bg1"/>
              </a:solidFill>
              <a:effectLst/>
            </a:endParaRPr>
          </a:p>
        </p:txBody>
      </p:sp>
      <p:sp>
        <p:nvSpPr>
          <p:cNvPr id="2295" name="Text Box 247"/>
          <p:cNvSpPr txBox="1">
            <a:spLocks noChangeArrowheads="1"/>
          </p:cNvSpPr>
          <p:nvPr/>
        </p:nvSpPr>
        <p:spPr bwMode="auto">
          <a:xfrm>
            <a:off x="447675" y="1560513"/>
            <a:ext cx="9067800" cy="453548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96" name="Text Box 248"/>
          <p:cNvSpPr txBox="1">
            <a:spLocks noChangeArrowheads="1"/>
          </p:cNvSpPr>
          <p:nvPr/>
        </p:nvSpPr>
        <p:spPr bwMode="auto">
          <a:xfrm>
            <a:off x="458788" y="23433088"/>
            <a:ext cx="11449050" cy="141382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5000"/>
              </a:lnSpc>
            </a:pPr>
            <a:r>
              <a:rPr lang="en-US" sz="2100" b="1" i="1">
                <a:effectLst/>
                <a:latin typeface="Arial" charset="0"/>
              </a:rPr>
              <a:t>General guidelines</a:t>
            </a:r>
          </a:p>
          <a:p>
            <a:pPr eaLnBrk="1" hangingPunct="1">
              <a:lnSpc>
                <a:spcPct val="95000"/>
              </a:lnSpc>
            </a:pPr>
            <a:endParaRPr lang="en-US" sz="2100">
              <a:effectLst/>
              <a:latin typeface="Arial" charset="0"/>
            </a:endParaRPr>
          </a:p>
          <a:p>
            <a:pPr eaLnBrk="1" hangingPunct="1">
              <a:lnSpc>
                <a:spcPct val="95000"/>
              </a:lnSpc>
            </a:pPr>
            <a:r>
              <a:rPr lang="en-US" sz="2100">
                <a:effectLst/>
                <a:latin typeface="Arial" charset="0"/>
              </a:rPr>
              <a:t>These templates are fully editable.  They are created at various percentages of the final printed size.  We will use this page size (</a:t>
            </a:r>
            <a:r>
              <a:rPr lang="en-US" sz="2100" u="sng">
                <a:effectLst/>
                <a:latin typeface="Arial" charset="0"/>
              </a:rPr>
              <a:t>100%</a:t>
            </a:r>
            <a:r>
              <a:rPr lang="en-US" sz="2100">
                <a:effectLst/>
                <a:latin typeface="Arial" charset="0"/>
              </a:rPr>
              <a:t>) for a 36x48 inch poster.  Viewing the poster on the screen at the above (</a:t>
            </a:r>
            <a:r>
              <a:rPr lang="en-US" sz="2100" u="sng">
                <a:effectLst/>
                <a:latin typeface="Arial" charset="0"/>
              </a:rPr>
              <a:t>underlined</a:t>
            </a:r>
            <a:r>
              <a:rPr lang="en-US" sz="2100">
                <a:effectLst/>
                <a:latin typeface="Arial" charset="0"/>
              </a:rPr>
              <a:t>) magnification (“view” menu…then “zoom”) will give you a feeling for the final appearance even though you will only be able to see a fraction of the entire poster.  </a:t>
            </a:r>
          </a:p>
          <a:p>
            <a:pPr eaLnBrk="1" hangingPunct="1">
              <a:lnSpc>
                <a:spcPct val="95000"/>
              </a:lnSpc>
            </a:pPr>
            <a:endParaRPr lang="en-US" sz="2100">
              <a:effectLst/>
              <a:latin typeface="Arial" charset="0"/>
            </a:endParaRPr>
          </a:p>
          <a:p>
            <a:pPr eaLnBrk="1" hangingPunct="1">
              <a:lnSpc>
                <a:spcPct val="95000"/>
              </a:lnSpc>
            </a:pPr>
            <a:r>
              <a:rPr lang="en-US" sz="2100">
                <a:effectLst/>
                <a:latin typeface="Arial"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2100">
                <a:solidFill>
                  <a:srgbClr val="FF0000"/>
                </a:solidFill>
                <a:effectLst/>
                <a:latin typeface="Arial" charset="0"/>
              </a:rPr>
              <a:t>xx</a:t>
            </a:r>
            <a:r>
              <a:rPr lang="en-US" sz="2100">
                <a:effectLst/>
                <a:latin typeface="Arial" charset="0"/>
              </a:rPr>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2100">
              <a:effectLst/>
              <a:latin typeface="Arial" charset="0"/>
            </a:endParaRPr>
          </a:p>
          <a:p>
            <a:pPr eaLnBrk="1" hangingPunct="1">
              <a:lnSpc>
                <a:spcPct val="95000"/>
              </a:lnSpc>
            </a:pPr>
            <a:r>
              <a:rPr lang="en-US" sz="2100">
                <a:effectLst/>
                <a:latin typeface="Arial" charset="0"/>
              </a:rPr>
              <a:t>Text sizes should be no smaller than ¼” or 24 point at the final magnification.  That is, if you are using a template which will be enlarged at 100%, use a minimum of 24 point type.  If it will be enlarged at 200%, use a minimum of 12 point type.</a:t>
            </a:r>
          </a:p>
          <a:p>
            <a:pPr eaLnBrk="1" hangingPunct="1">
              <a:lnSpc>
                <a:spcPct val="95000"/>
              </a:lnSpc>
            </a:pPr>
            <a:endParaRPr lang="en-US" sz="2100">
              <a:effectLst/>
              <a:latin typeface="Arial" charset="0"/>
            </a:endParaRPr>
          </a:p>
          <a:p>
            <a:pPr eaLnBrk="1" hangingPunct="1">
              <a:lnSpc>
                <a:spcPct val="95000"/>
              </a:lnSpc>
            </a:pPr>
            <a:r>
              <a:rPr lang="en-US" sz="2100" b="1" i="1">
                <a:effectLst/>
                <a:latin typeface="Arial" charset="0"/>
              </a:rPr>
              <a:t>Importing data from other programs:   </a:t>
            </a:r>
          </a:p>
          <a:p>
            <a:pPr eaLnBrk="1" hangingPunct="1">
              <a:lnSpc>
                <a:spcPct val="95000"/>
              </a:lnSpc>
            </a:pPr>
            <a:endParaRPr lang="en-US" sz="2100" b="1" i="1">
              <a:effectLst/>
              <a:latin typeface="Arial" charset="0"/>
            </a:endParaRPr>
          </a:p>
          <a:p>
            <a:pPr eaLnBrk="1" hangingPunct="1">
              <a:lnSpc>
                <a:spcPct val="95000"/>
              </a:lnSpc>
            </a:pPr>
            <a:r>
              <a:rPr lang="en-US" sz="2100" b="1">
                <a:effectLst/>
                <a:latin typeface="Arial" charset="0"/>
              </a:rPr>
              <a:t>Excel</a:t>
            </a:r>
            <a:r>
              <a:rPr lang="en-US" sz="2100">
                <a:effectLst/>
                <a:latin typeface="Arial" charset="0"/>
              </a:rPr>
              <a:t>- select the chart, then “edit…copy”, and then “edit…paste” into your poster. The chart can be resized as needed.  The chart can be “ungrouped” for editing once it is in PowerPoint.</a:t>
            </a:r>
          </a:p>
          <a:p>
            <a:pPr eaLnBrk="1" hangingPunct="1">
              <a:lnSpc>
                <a:spcPct val="95000"/>
              </a:lnSpc>
            </a:pPr>
            <a:endParaRPr lang="en-US" sz="2100">
              <a:effectLst/>
              <a:latin typeface="Arial" charset="0"/>
            </a:endParaRPr>
          </a:p>
          <a:p>
            <a:pPr eaLnBrk="1" hangingPunct="1">
              <a:lnSpc>
                <a:spcPct val="95000"/>
              </a:lnSpc>
            </a:pPr>
            <a:r>
              <a:rPr lang="en-US" sz="2100" b="1">
                <a:effectLst/>
                <a:latin typeface="Arial" charset="0"/>
              </a:rPr>
              <a:t>Word or existing PowerPoint slide file</a:t>
            </a:r>
            <a:r>
              <a:rPr lang="en-US" sz="2100">
                <a:effectLst/>
                <a:latin typeface="Arial" charset="0"/>
              </a:rPr>
              <a:t>- select the text to be brought into poster, choose “edit…copy”, then “edit…paste” the text into a new or existing text box on your poster. Then you may edit your text at will.</a:t>
            </a:r>
          </a:p>
          <a:p>
            <a:pPr eaLnBrk="1" hangingPunct="1">
              <a:lnSpc>
                <a:spcPct val="95000"/>
              </a:lnSpc>
            </a:pPr>
            <a:endParaRPr lang="en-US" sz="2100">
              <a:effectLst/>
              <a:latin typeface="Arial" charset="0"/>
            </a:endParaRPr>
          </a:p>
          <a:p>
            <a:pPr eaLnBrk="1" hangingPunct="1">
              <a:lnSpc>
                <a:spcPct val="95000"/>
              </a:lnSpc>
            </a:pPr>
            <a:r>
              <a:rPr lang="en-US" sz="2100" b="1" i="1">
                <a:effectLst/>
                <a:latin typeface="Arial" charset="0"/>
              </a:rPr>
              <a:t>Pictures and fonts:</a:t>
            </a:r>
          </a:p>
          <a:p>
            <a:pPr eaLnBrk="1" hangingPunct="1">
              <a:lnSpc>
                <a:spcPct val="95000"/>
              </a:lnSpc>
            </a:pPr>
            <a:endParaRPr lang="en-US" sz="2100">
              <a:effectLst/>
              <a:latin typeface="Arial" charset="0"/>
            </a:endParaRPr>
          </a:p>
          <a:p>
            <a:pPr eaLnBrk="1" hangingPunct="1">
              <a:lnSpc>
                <a:spcPct val="95000"/>
              </a:lnSpc>
            </a:pPr>
            <a:r>
              <a:rPr lang="en-US" sz="2100" b="1">
                <a:effectLst/>
                <a:latin typeface="Arial" charset="0"/>
              </a:rPr>
              <a:t>Scans-</a:t>
            </a:r>
            <a:r>
              <a:rPr lang="en-US" sz="2100">
                <a:effectLst/>
                <a:latin typeface="Arial" charset="0"/>
              </a:rPr>
              <a:t>Images need to be greater than 85 dpi in their </a:t>
            </a:r>
            <a:r>
              <a:rPr lang="en-US" sz="2100" u="sng">
                <a:effectLst/>
                <a:latin typeface="Arial" charset="0"/>
              </a:rPr>
              <a:t>final printed size</a:t>
            </a:r>
            <a:r>
              <a:rPr lang="en-US" sz="2100">
                <a:effectLst/>
                <a:latin typeface="Arial" charset="0"/>
              </a:rPr>
              <a:t>, in order to avoid visible pixelation.  (See the scanning table in our website “poster creation” page).</a:t>
            </a:r>
          </a:p>
          <a:p>
            <a:pPr eaLnBrk="1" hangingPunct="1">
              <a:lnSpc>
                <a:spcPct val="95000"/>
              </a:lnSpc>
            </a:pPr>
            <a:endParaRPr lang="en-US" sz="2100">
              <a:effectLst/>
              <a:latin typeface="Arial" charset="0"/>
            </a:endParaRPr>
          </a:p>
          <a:p>
            <a:pPr eaLnBrk="1" hangingPunct="1">
              <a:lnSpc>
                <a:spcPct val="95000"/>
              </a:lnSpc>
            </a:pPr>
            <a:r>
              <a:rPr lang="en-US" sz="2100" b="1">
                <a:effectLst/>
                <a:latin typeface="Arial" charset="0"/>
              </a:rPr>
              <a:t>Picture files-</a:t>
            </a:r>
            <a:r>
              <a:rPr lang="en-US" sz="2100">
                <a:effectLst/>
                <a:latin typeface="Arial" charset="0"/>
              </a:rPr>
              <a:t>Select “Insert…picture…from file” from your PowerPoint menu.  This will paste the picture file into your poster.  Resize as needed.  Use only “JPEG” or “Tiff” files for your poster inserts. </a:t>
            </a:r>
          </a:p>
          <a:p>
            <a:pPr eaLnBrk="1" hangingPunct="1">
              <a:lnSpc>
                <a:spcPct val="95000"/>
              </a:lnSpc>
            </a:pPr>
            <a:endParaRPr lang="en-US" sz="2100">
              <a:effectLst/>
              <a:latin typeface="Arial" charset="0"/>
            </a:endParaRPr>
          </a:p>
          <a:p>
            <a:pPr eaLnBrk="1" hangingPunct="1">
              <a:lnSpc>
                <a:spcPct val="95000"/>
              </a:lnSpc>
            </a:pPr>
            <a:r>
              <a:rPr lang="en-US" sz="2100" b="1">
                <a:effectLst/>
                <a:latin typeface="Arial" charset="0"/>
              </a:rPr>
              <a:t>Fonts</a:t>
            </a:r>
            <a:r>
              <a:rPr lang="en-US" sz="2100">
                <a:effectLst/>
                <a:latin typeface="Arial" charset="0"/>
              </a:rPr>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2100">
              <a:effectLst/>
              <a:latin typeface="Arial" charset="0"/>
            </a:endParaRPr>
          </a:p>
        </p:txBody>
      </p:sp>
      <p:sp>
        <p:nvSpPr>
          <p:cNvPr id="2297" name="Text Box 249"/>
          <p:cNvSpPr txBox="1">
            <a:spLocks noChangeArrowheads="1"/>
          </p:cNvSpPr>
          <p:nvPr/>
        </p:nvSpPr>
        <p:spPr bwMode="auto">
          <a:xfrm>
            <a:off x="458788" y="22237700"/>
            <a:ext cx="11449050"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METHODS</a:t>
            </a:r>
          </a:p>
        </p:txBody>
      </p:sp>
      <p:sp>
        <p:nvSpPr>
          <p:cNvPr id="2298" name="Text Box 250"/>
          <p:cNvSpPr txBox="1">
            <a:spLocks noChangeArrowheads="1"/>
          </p:cNvSpPr>
          <p:nvPr/>
        </p:nvSpPr>
        <p:spPr bwMode="auto">
          <a:xfrm>
            <a:off x="12712700" y="6781800"/>
            <a:ext cx="23501350"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RESULTS</a:t>
            </a:r>
          </a:p>
        </p:txBody>
      </p:sp>
      <p:sp>
        <p:nvSpPr>
          <p:cNvPr id="2299" name="Text Box 251"/>
          <p:cNvSpPr txBox="1">
            <a:spLocks noChangeArrowheads="1"/>
          </p:cNvSpPr>
          <p:nvPr/>
        </p:nvSpPr>
        <p:spPr bwMode="auto">
          <a:xfrm>
            <a:off x="37009388" y="30214888"/>
            <a:ext cx="13804900" cy="7427912"/>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effectLst/>
            </a:endParaRPr>
          </a:p>
        </p:txBody>
      </p:sp>
      <p:sp>
        <p:nvSpPr>
          <p:cNvPr id="2300" name="Text Box 252"/>
          <p:cNvSpPr txBox="1">
            <a:spLocks noChangeArrowheads="1"/>
          </p:cNvSpPr>
          <p:nvPr/>
        </p:nvSpPr>
        <p:spPr bwMode="auto">
          <a:xfrm>
            <a:off x="36998275" y="16767175"/>
            <a:ext cx="13804900" cy="113284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171450" indent="-171450"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endParaRPr lang="en-US" sz="3200">
              <a:effectLst/>
            </a:endParaRPr>
          </a:p>
        </p:txBody>
      </p:sp>
      <p:sp>
        <p:nvSpPr>
          <p:cNvPr id="2301" name="Text Box 253"/>
          <p:cNvSpPr txBox="1">
            <a:spLocks noChangeArrowheads="1"/>
          </p:cNvSpPr>
          <p:nvPr/>
        </p:nvSpPr>
        <p:spPr bwMode="auto">
          <a:xfrm>
            <a:off x="36952238" y="6781800"/>
            <a:ext cx="13830300" cy="7270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4100" b="1">
                <a:solidFill>
                  <a:schemeClr val="bg1"/>
                </a:solidFill>
                <a:effectLst>
                  <a:outerShdw blurRad="38100" dist="38100" dir="2700000" algn="tl">
                    <a:srgbClr val="000000"/>
                  </a:outerShdw>
                </a:effectLst>
              </a:rPr>
              <a:t>SUMMARY</a:t>
            </a:r>
          </a:p>
        </p:txBody>
      </p:sp>
      <p:sp>
        <p:nvSpPr>
          <p:cNvPr id="2302" name="Text Box 254"/>
          <p:cNvSpPr txBox="1">
            <a:spLocks noChangeArrowheads="1"/>
          </p:cNvSpPr>
          <p:nvPr/>
        </p:nvSpPr>
        <p:spPr bwMode="auto">
          <a:xfrm>
            <a:off x="36987163" y="7848600"/>
            <a:ext cx="13804900" cy="69405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effectLst/>
            </a:endParaRPr>
          </a:p>
        </p:txBody>
      </p:sp>
      <p:sp>
        <p:nvSpPr>
          <p:cNvPr id="2303" name="Text Box 255"/>
          <p:cNvSpPr txBox="1">
            <a:spLocks noChangeArrowheads="1"/>
          </p:cNvSpPr>
          <p:nvPr/>
        </p:nvSpPr>
        <p:spPr bwMode="auto">
          <a:xfrm>
            <a:off x="12712700" y="34880550"/>
            <a:ext cx="5456238" cy="20986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effectLst/>
              </a:rPr>
              <a:t>Xxxxxxxxxxxxxxxxxxxxxxxxxxxxxxxxxxxxxxxxxxxxxxxxxxxxxxxxxxxxxxxxxxxxxxxxxxxxxxxxxx</a:t>
            </a:r>
          </a:p>
        </p:txBody>
      </p:sp>
      <p:sp>
        <p:nvSpPr>
          <p:cNvPr id="2304" name="Text Box 256"/>
          <p:cNvSpPr txBox="1">
            <a:spLocks noChangeArrowheads="1"/>
          </p:cNvSpPr>
          <p:nvPr/>
        </p:nvSpPr>
        <p:spPr bwMode="auto">
          <a:xfrm>
            <a:off x="19319875" y="34880550"/>
            <a:ext cx="5557838" cy="20986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effectLst/>
              </a:rPr>
              <a:t>Xxxxxxxxxxxxxxxxxxxxxxxxxxxxxxxxxxxxxxxxxxxxxxxxxxxxxxxxxxxxxxxxxxxxxxxxxxxxxxxxxx</a:t>
            </a:r>
          </a:p>
        </p:txBody>
      </p:sp>
      <p:sp>
        <p:nvSpPr>
          <p:cNvPr id="2305" name="Text Box 257"/>
          <p:cNvSpPr txBox="1">
            <a:spLocks noChangeArrowheads="1"/>
          </p:cNvSpPr>
          <p:nvPr/>
        </p:nvSpPr>
        <p:spPr bwMode="auto">
          <a:xfrm>
            <a:off x="25592088" y="7848600"/>
            <a:ext cx="10644187" cy="162321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solidFill>
                <a:srgbClr val="FF0000"/>
              </a:solidFill>
              <a:effectLst/>
            </a:endParaRPr>
          </a:p>
          <a:p>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3200">
              <a:solidFill>
                <a:srgbClr val="FF0000"/>
              </a:solidFill>
              <a:effectLst/>
            </a:endParaRPr>
          </a:p>
        </p:txBody>
      </p:sp>
      <p:sp>
        <p:nvSpPr>
          <p:cNvPr id="2306" name="Rectangle 258"/>
          <p:cNvSpPr>
            <a:spLocks noChangeArrowheads="1"/>
          </p:cNvSpPr>
          <p:nvPr/>
        </p:nvSpPr>
        <p:spPr bwMode="auto">
          <a:xfrm>
            <a:off x="26219150" y="25069800"/>
            <a:ext cx="5545138" cy="63611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a:solidFill>
                  <a:srgbClr val="FF0000"/>
                </a:solidFill>
                <a:effectLst/>
              </a:rPr>
              <a:t>Picture/Chart</a:t>
            </a:r>
          </a:p>
        </p:txBody>
      </p:sp>
      <p:sp>
        <p:nvSpPr>
          <p:cNvPr id="2307" name="Rectangle 259"/>
          <p:cNvSpPr>
            <a:spLocks noChangeArrowheads="1"/>
          </p:cNvSpPr>
          <p:nvPr/>
        </p:nvSpPr>
        <p:spPr bwMode="auto">
          <a:xfrm>
            <a:off x="26219150" y="32365950"/>
            <a:ext cx="5545138" cy="51244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a:solidFill>
                  <a:srgbClr val="FF0000"/>
                </a:solidFill>
                <a:effectLst/>
              </a:rPr>
              <a:t>Picture/Chart</a:t>
            </a:r>
          </a:p>
        </p:txBody>
      </p:sp>
      <p:sp>
        <p:nvSpPr>
          <p:cNvPr id="2308" name="Text Box 260"/>
          <p:cNvSpPr txBox="1">
            <a:spLocks noChangeArrowheads="1"/>
          </p:cNvSpPr>
          <p:nvPr/>
        </p:nvSpPr>
        <p:spPr bwMode="auto">
          <a:xfrm>
            <a:off x="32480250" y="26822400"/>
            <a:ext cx="3398838" cy="30734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effectLst/>
              </a:rPr>
              <a:t>Xxxxxxxxxxxxxxxxxxxxxxxxxxxxxxxxxxxxxxxxxxxxxxxxxxxxxxxxxxxxxxxxxxxxxxxxxxxxxxxxxxxxxxxxxx</a:t>
            </a:r>
          </a:p>
        </p:txBody>
      </p:sp>
      <p:sp>
        <p:nvSpPr>
          <p:cNvPr id="2309" name="Text Box 261"/>
          <p:cNvSpPr txBox="1">
            <a:spLocks noChangeArrowheads="1"/>
          </p:cNvSpPr>
          <p:nvPr/>
        </p:nvSpPr>
        <p:spPr bwMode="auto">
          <a:xfrm>
            <a:off x="32480250" y="33262888"/>
            <a:ext cx="3398838" cy="30734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effectLst/>
              </a:rPr>
              <a:t>Xxxxxxxxxxxxxxxxxxxxxxxxxxxxxxxxxxxxxxxxxxxxxxxxxxxxxxxxxxxxxxxxxxxxxxxxxxxxxxxxxxxxxxxxxx</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668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668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1039</TotalTime>
  <Words>606</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Comic Sans MS</vt:lpstr>
      <vt:lpstr>Arial</vt:lpstr>
      <vt:lpstr>Default Design</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poster template</dc:title>
  <dc:creator>David Starke</dc:creator>
  <dc:description>For output services or help using this template go to:_x000d_
www.posters4research.com_x000d_
copyright of P&amp;D Display Graphics, LLC</dc:description>
  <cp:lastModifiedBy>Perry Stein</cp:lastModifiedBy>
  <cp:revision>62</cp:revision>
  <cp:lastPrinted>2000-08-03T00:31:24Z</cp:lastPrinted>
  <dcterms:created xsi:type="dcterms:W3CDTF">2000-02-09T15:01:13Z</dcterms:created>
  <dcterms:modified xsi:type="dcterms:W3CDTF">2011-09-28T02:30:21Z</dcterms:modified>
</cp:coreProperties>
</file>