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54" r:id="rId4"/>
  </p:sldMasterIdLst>
  <p:notesMasterIdLst>
    <p:notesMasterId r:id="rId6"/>
  </p:notesMasterIdLst>
  <p:sldIdLst>
    <p:sldId id="256" r:id="rId5"/>
  </p:sldIdLst>
  <p:sldSz cx="329184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24" d="100"/>
          <a:sy n="24" d="100"/>
        </p:scale>
        <p:origin x="-336" y="-90"/>
      </p:cViewPr>
      <p:guideLst>
        <p:guide orient="horz" pos="604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90538" y="685800"/>
            <a:ext cx="58769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8D4358-40B0-4765-8082-C71370531E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063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75A624-89AE-4BD6-A2E5-DC71DF1035EC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2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5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543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543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1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30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85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2564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743325"/>
            <a:ext cx="4246563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1188" y="3743325"/>
            <a:ext cx="42465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92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63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23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0082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608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77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6414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075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468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468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99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024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338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3569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448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377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20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1578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8175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14547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32038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126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462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126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472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37167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501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093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3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667125"/>
            <a:ext cx="15073313" cy="1461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7938" y="3667125"/>
            <a:ext cx="15074900" cy="1461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1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447858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69816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17112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75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8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5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5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453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47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518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 descr="Parchment"/>
          <p:cNvSpPr>
            <a:spLocks noChangeArrowheads="1"/>
          </p:cNvSpPr>
          <p:nvPr userDrawn="1"/>
        </p:nvSpPr>
        <p:spPr bwMode="auto">
          <a:xfrm>
            <a:off x="588963" y="3289300"/>
            <a:ext cx="31757937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4" tIns="26109" rIns="52224" bIns="261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667125"/>
            <a:ext cx="30300613" cy="146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4" tIns="26109" rIns="52224" bIns="2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6" name="Text Box 8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514350" y="3209925"/>
            <a:ext cx="102298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4" tIns="26109" rIns="52224" bIns="261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743325"/>
            <a:ext cx="8645525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4" tIns="26109" rIns="52224" bIns="2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0" name="Rectangle 8" descr="Parchment"/>
          <p:cNvSpPr>
            <a:spLocks noChangeArrowheads="1"/>
          </p:cNvSpPr>
          <p:nvPr userDrawn="1"/>
        </p:nvSpPr>
        <p:spPr bwMode="auto">
          <a:xfrm>
            <a:off x="11337925" y="3209925"/>
            <a:ext cx="102298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Rectangle 9" descr="Parchment"/>
          <p:cNvSpPr>
            <a:spLocks noChangeArrowheads="1"/>
          </p:cNvSpPr>
          <p:nvPr userDrawn="1"/>
        </p:nvSpPr>
        <p:spPr bwMode="auto">
          <a:xfrm>
            <a:off x="22163088" y="3209925"/>
            <a:ext cx="102298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496888" y="3289300"/>
            <a:ext cx="156019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16705263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24803100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1" tIns="26106" rIns="52221" bIns="261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32275"/>
            <a:ext cx="6223000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1" tIns="26106" rIns="52221" bIns="2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 descr="Parchment"/>
          <p:cNvSpPr>
            <a:spLocks noChangeArrowheads="1"/>
          </p:cNvSpPr>
          <p:nvPr userDrawn="1"/>
        </p:nvSpPr>
        <p:spPr bwMode="auto">
          <a:xfrm>
            <a:off x="514350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 descr="Parchment"/>
          <p:cNvSpPr>
            <a:spLocks noChangeArrowheads="1"/>
          </p:cNvSpPr>
          <p:nvPr userDrawn="1"/>
        </p:nvSpPr>
        <p:spPr bwMode="auto">
          <a:xfrm>
            <a:off x="8612188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 descr="Parchment"/>
          <p:cNvSpPr>
            <a:spLocks noChangeArrowheads="1"/>
          </p:cNvSpPr>
          <p:nvPr userDrawn="1"/>
        </p:nvSpPr>
        <p:spPr bwMode="auto">
          <a:xfrm>
            <a:off x="16705263" y="3289300"/>
            <a:ext cx="1556226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8" tIns="26106" rIns="52218" bIns="261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32275"/>
            <a:ext cx="6223000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8" tIns="26106" rIns="52218" bIns="2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914400" y="227013"/>
            <a:ext cx="3354388" cy="2306637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07" tIns="45700" rIns="91407" bIns="45700" anchor="ctr"/>
            <a:lstStyle/>
            <a:p>
              <a:pPr algn="ctr" defTabSz="915988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6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600">
                  <a:latin typeface="Arial Black" pitchFamily="34" charset="0"/>
                </a:rPr>
                <a:t>Order your poster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1600">
                  <a:latin typeface="Arial Black" pitchFamily="34" charset="0"/>
                </a:rPr>
                <a:t>by 12 pm Eastern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16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6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3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3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300">
                <a:latin typeface="Arial Narrow" pitchFamily="34" charset="0"/>
              </a:endParaRPr>
            </a:p>
            <a:p>
              <a:pPr algn="ctr" defTabSz="915988" eaLnBrk="0" hangingPunct="0"/>
              <a:endParaRPr lang="en-US" sz="10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021213" y="382588"/>
            <a:ext cx="1982787" cy="19780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0" tIns="45710" rIns="91420" bIns="45710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  <a:p>
            <a:pPr algn="ctr" defTabSz="4389438"/>
            <a:r>
              <a:rPr lang="en-US" sz="29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29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897188" y="457200"/>
            <a:ext cx="27432000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1" tIns="45691" rIns="91381" bIns="45691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200">
                <a:latin typeface="Arial Black" pitchFamily="34" charset="0"/>
              </a:rPr>
              <a:t>42x72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2900" b="1"/>
              <a:t>Author and contributor names</a:t>
            </a:r>
            <a:br>
              <a:rPr lang="en-US" sz="2900" b="1"/>
            </a:br>
            <a:r>
              <a:rPr lang="en-US" sz="2300" b="1"/>
              <a:t>The names and addresses of the associated institutions</a:t>
            </a:r>
            <a:endParaRPr lang="en-US" sz="2300" i="1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 Black</vt:lpstr>
      <vt:lpstr>Comic Sans MS</vt:lpstr>
      <vt:lpstr>Arial Narrow</vt:lpstr>
      <vt:lpstr>Times</vt:lpstr>
      <vt:lpstr>Times New Roman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10</cp:revision>
  <dcterms:created xsi:type="dcterms:W3CDTF">2007-08-02T22:42:36Z</dcterms:created>
  <dcterms:modified xsi:type="dcterms:W3CDTF">2011-09-28T01:58:15Z</dcterms:modified>
</cp:coreProperties>
</file>