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50" r:id="rId2"/>
    <p:sldMasterId id="2147483651" r:id="rId3"/>
    <p:sldMasterId id="2147483652" r:id="rId4"/>
    <p:sldMasterId id="2147483653" r:id="rId5"/>
    <p:sldMasterId id="2147483654" r:id="rId6"/>
  </p:sldMasterIdLst>
  <p:notesMasterIdLst>
    <p:notesMasterId r:id="rId8"/>
  </p:notesMasterIdLst>
  <p:sldIdLst>
    <p:sldId id="256" r:id="rId7"/>
  </p:sldIdLst>
  <p:sldSz cx="438912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9" d="100"/>
          <a:sy n="19" d="100"/>
        </p:scale>
        <p:origin x="-186" y="-240"/>
      </p:cViewPr>
      <p:guideLst>
        <p:guide orient="horz" pos="6912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0" y="685800"/>
            <a:ext cx="6858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801447-FEEE-4A2F-9548-3576C32A79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14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2E2CEF-F826-41AF-A707-8E93354B3C97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14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19954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19954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29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22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55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1086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6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96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200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55404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263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457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8524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964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810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627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391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5173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191000"/>
            <a:ext cx="20123150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97988" y="4191000"/>
            <a:ext cx="20124737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78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461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064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342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3353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50889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09167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45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051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051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5757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065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8720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7786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276725"/>
            <a:ext cx="5688012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50" y="4276725"/>
            <a:ext cx="5688013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498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700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389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4267200"/>
            <a:ext cx="32385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4267200"/>
            <a:ext cx="32385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345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42438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82265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48979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9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199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199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764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2086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1700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623619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0416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983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9718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508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52777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46520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394481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4386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9289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8949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63693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823264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029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365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5700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344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0841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145154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457284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7418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76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648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323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8040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 descr="Parchment"/>
          <p:cNvSpPr>
            <a:spLocks noChangeArrowheads="1"/>
          </p:cNvSpPr>
          <p:nvPr userDrawn="1"/>
        </p:nvSpPr>
        <p:spPr bwMode="auto">
          <a:xfrm>
            <a:off x="26631900" y="3733800"/>
            <a:ext cx="8077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 userDrawn="1"/>
        </p:nvSpPr>
        <p:spPr bwMode="auto">
          <a:xfrm>
            <a:off x="0" y="15875"/>
            <a:ext cx="43891200" cy="3179763"/>
          </a:xfrm>
          <a:prstGeom prst="rect">
            <a:avLst/>
          </a:prstGeom>
          <a:solidFill>
            <a:srgbClr val="D8B08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 userDrawn="1"/>
        </p:nvSpPr>
        <p:spPr bwMode="auto">
          <a:xfrm>
            <a:off x="0" y="3190875"/>
            <a:ext cx="43891200" cy="85725"/>
          </a:xfrm>
          <a:prstGeom prst="rect">
            <a:avLst/>
          </a:prstGeom>
          <a:solidFill>
            <a:srgbClr val="660000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 descr="Parchment"/>
          <p:cNvSpPr>
            <a:spLocks noChangeArrowheads="1"/>
          </p:cNvSpPr>
          <p:nvPr userDrawn="1"/>
        </p:nvSpPr>
        <p:spPr bwMode="auto">
          <a:xfrm>
            <a:off x="457200" y="3733800"/>
            <a:ext cx="8077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 descr="Parchment"/>
          <p:cNvSpPr>
            <a:spLocks noChangeArrowheads="1"/>
          </p:cNvSpPr>
          <p:nvPr userDrawn="1"/>
        </p:nvSpPr>
        <p:spPr bwMode="auto">
          <a:xfrm>
            <a:off x="9182100" y="3733800"/>
            <a:ext cx="8077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Rectangle 8" descr="Parchment"/>
          <p:cNvSpPr>
            <a:spLocks noChangeArrowheads="1"/>
          </p:cNvSpPr>
          <p:nvPr userDrawn="1"/>
        </p:nvSpPr>
        <p:spPr bwMode="auto">
          <a:xfrm>
            <a:off x="17907000" y="3733800"/>
            <a:ext cx="8077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37" tIns="34814" rIns="69637" bIns="348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4267200"/>
            <a:ext cx="66294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37" tIns="34814" rIns="69637" bIns="348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275" name="Rectangle 11" descr="Parchment"/>
          <p:cNvSpPr>
            <a:spLocks noChangeArrowheads="1"/>
          </p:cNvSpPr>
          <p:nvPr userDrawn="1"/>
        </p:nvSpPr>
        <p:spPr bwMode="auto">
          <a:xfrm>
            <a:off x="35356800" y="3733800"/>
            <a:ext cx="8077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Text Box 12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 descr="Parchment"/>
          <p:cNvSpPr>
            <a:spLocks noChangeArrowheads="1"/>
          </p:cNvSpPr>
          <p:nvPr userDrawn="1"/>
        </p:nvSpPr>
        <p:spPr bwMode="auto">
          <a:xfrm>
            <a:off x="685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 descr="Parchment"/>
          <p:cNvSpPr>
            <a:spLocks noChangeArrowheads="1"/>
          </p:cNvSpPr>
          <p:nvPr userDrawn="1"/>
        </p:nvSpPr>
        <p:spPr bwMode="auto">
          <a:xfrm>
            <a:off x="33070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33" tIns="34814" rIns="69633" bIns="348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33" tIns="34814" rIns="69633" bIns="348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105" name="Rectangle 9" descr="Parchment"/>
          <p:cNvSpPr>
            <a:spLocks noChangeArrowheads="1"/>
          </p:cNvSpPr>
          <p:nvPr userDrawn="1"/>
        </p:nvSpPr>
        <p:spPr bwMode="auto">
          <a:xfrm>
            <a:off x="11498263" y="3763963"/>
            <a:ext cx="20742275" cy="8139112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10" descr="Parchment"/>
          <p:cNvSpPr>
            <a:spLocks noChangeArrowheads="1"/>
          </p:cNvSpPr>
          <p:nvPr userDrawn="1"/>
        </p:nvSpPr>
        <p:spPr bwMode="auto">
          <a:xfrm>
            <a:off x="11498263" y="12506325"/>
            <a:ext cx="20742275" cy="895191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11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 descr="Parchment"/>
          <p:cNvSpPr>
            <a:spLocks noChangeArrowheads="1"/>
          </p:cNvSpPr>
          <p:nvPr userDrawn="1"/>
        </p:nvSpPr>
        <p:spPr bwMode="auto">
          <a:xfrm>
            <a:off x="784225" y="3759200"/>
            <a:ext cx="42344975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25" tIns="34814" rIns="69625" bIns="348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191000"/>
            <a:ext cx="40400287" cy="1670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25" tIns="34814" rIns="69625" bIns="348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128" name="Text Box 8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 descr="Parchment"/>
          <p:cNvSpPr>
            <a:spLocks noChangeArrowheads="1"/>
          </p:cNvSpPr>
          <p:nvPr userDrawn="1"/>
        </p:nvSpPr>
        <p:spPr bwMode="auto">
          <a:xfrm>
            <a:off x="685800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20" tIns="34810" rIns="69620" bIns="348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276725"/>
            <a:ext cx="11528425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20" tIns="34810" rIns="69620" bIns="348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Rectangle 8" descr="Parchment"/>
          <p:cNvSpPr>
            <a:spLocks noChangeArrowheads="1"/>
          </p:cNvSpPr>
          <p:nvPr userDrawn="1"/>
        </p:nvSpPr>
        <p:spPr bwMode="auto">
          <a:xfrm>
            <a:off x="15117763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 descr="Parchment"/>
          <p:cNvSpPr>
            <a:spLocks noChangeArrowheads="1"/>
          </p:cNvSpPr>
          <p:nvPr userDrawn="1"/>
        </p:nvSpPr>
        <p:spPr bwMode="auto">
          <a:xfrm>
            <a:off x="29549725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663575" y="3759200"/>
            <a:ext cx="208026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22272625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33070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16" tIns="34810" rIns="69616" bIns="348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16" tIns="34810" rIns="69616" bIns="348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685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1483975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2272625" y="3759200"/>
            <a:ext cx="20750213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12" tIns="34810" rIns="69612" bIns="348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12" tIns="34810" rIns="69612" bIns="348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8" name="AutoShape 170"/>
          <p:cNvSpPr>
            <a:spLocks noChangeArrowheads="1"/>
          </p:cNvSpPr>
          <p:nvPr/>
        </p:nvSpPr>
        <p:spPr bwMode="auto">
          <a:xfrm>
            <a:off x="685800" y="533400"/>
            <a:ext cx="3268663" cy="2286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9" name="AutoShape 171"/>
          <p:cNvSpPr>
            <a:spLocks noChangeArrowheads="1"/>
          </p:cNvSpPr>
          <p:nvPr/>
        </p:nvSpPr>
        <p:spPr bwMode="auto">
          <a:xfrm>
            <a:off x="1058863" y="542925"/>
            <a:ext cx="2462212" cy="22002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5" tIns="45701" rIns="91405" bIns="45701" anchor="ctr"/>
          <a:lstStyle/>
          <a:p>
            <a:pPr algn="ctr" eaLnBrk="0" hangingPunct="0"/>
            <a:r>
              <a:rPr lang="en-US" sz="80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en-US" sz="800">
                <a:solidFill>
                  <a:schemeClr val="bg1"/>
                </a:solidFill>
                <a:latin typeface="Arial Black" pitchFamily="34" charset="0"/>
              </a:rPr>
            </a:br>
            <a:endParaRPr lang="en-US" sz="1200">
              <a:solidFill>
                <a:schemeClr val="bg1"/>
              </a:solidFill>
              <a:latin typeface="Arial Black" pitchFamily="34" charset="0"/>
            </a:endParaRP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Order your poster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by 12 pm Eastern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and we will ship it </a:t>
            </a: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 the same day</a:t>
            </a:r>
            <a:r>
              <a:rPr lang="en-US" sz="800">
                <a:latin typeface="Arial Black" pitchFamily="34" charset="0"/>
              </a:rPr>
              <a:t> </a:t>
            </a:r>
            <a:br>
              <a:rPr lang="en-US" sz="800">
                <a:latin typeface="Arial Black" pitchFamily="34" charset="0"/>
              </a:rPr>
            </a:br>
            <a:r>
              <a:rPr lang="en-US" sz="800">
                <a:latin typeface="Arial Narrow" pitchFamily="34" charset="0"/>
              </a:rPr>
              <a:t>When you fill out order form and send files</a:t>
            </a:r>
          </a:p>
          <a:p>
            <a:pPr algn="ctr" eaLnBrk="0" hangingPunct="0"/>
            <a:r>
              <a:rPr lang="en-US" sz="800">
                <a:latin typeface="Arial Narrow" pitchFamily="34" charset="0"/>
              </a:rPr>
              <a:t> you will receive a confirmation e-mail</a:t>
            </a:r>
          </a:p>
          <a:p>
            <a:pPr algn="ctr" eaLnBrk="0" hangingPunct="0"/>
            <a:endParaRPr lang="en-US" sz="800">
              <a:latin typeface="Arial Narrow" pitchFamily="34" charset="0"/>
            </a:endParaRPr>
          </a:p>
          <a:p>
            <a:pPr algn="ctr" eaLnBrk="0" hangingPunct="0"/>
            <a:endParaRPr lang="en-US" sz="80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220" name="Oval 172"/>
          <p:cNvSpPr>
            <a:spLocks noChangeArrowheads="1"/>
          </p:cNvSpPr>
          <p:nvPr/>
        </p:nvSpPr>
        <p:spPr bwMode="auto">
          <a:xfrm>
            <a:off x="40935275" y="473075"/>
            <a:ext cx="2117725" cy="21177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8" tIns="45709" rIns="91418" bIns="45709" anchor="ctr"/>
          <a:lstStyle/>
          <a:p>
            <a:pPr algn="ctr" defTabSz="4389438"/>
            <a:r>
              <a:rPr lang="en-US" sz="2900">
                <a:latin typeface="Arial Black" pitchFamily="34" charset="0"/>
              </a:rPr>
              <a:t>LOGO</a:t>
            </a:r>
          </a:p>
        </p:txBody>
      </p:sp>
      <p:sp>
        <p:nvSpPr>
          <p:cNvPr id="2221" name="Rectangle 173"/>
          <p:cNvSpPr>
            <a:spLocks noChangeArrowheads="1"/>
          </p:cNvSpPr>
          <p:nvPr/>
        </p:nvSpPr>
        <p:spPr bwMode="auto">
          <a:xfrm>
            <a:off x="3733800" y="625475"/>
            <a:ext cx="36369625" cy="178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0" tIns="45688" rIns="91380" bIns="4568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900">
                <a:latin typeface="Arial Black" pitchFamily="34" charset="0"/>
              </a:rPr>
              <a:t>48x96 Poster Template Prints @ 200% – Poster Title Line</a:t>
            </a:r>
          </a:p>
          <a:p>
            <a:pPr algn="ctr" eaLnBrk="0" hangingPunct="0"/>
            <a:r>
              <a:rPr lang="en-US" sz="3300" b="1"/>
              <a:t> Author and contributor names</a:t>
            </a:r>
            <a:br>
              <a:rPr lang="en-US" sz="3300" b="1"/>
            </a:br>
            <a:r>
              <a:rPr lang="en-US" sz="2900" b="1"/>
              <a:t>The names and addresses of the associated institutions</a:t>
            </a:r>
            <a:endParaRPr lang="en-US" sz="29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50021"/>
      </a:hlink>
      <a:folHlink>
        <a:srgbClr val="F8F8F8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Arial</vt:lpstr>
      <vt:lpstr>Arial Black</vt:lpstr>
      <vt:lpstr>Comic Sans MS</vt:lpstr>
      <vt:lpstr>Arial Narrow</vt:lpstr>
      <vt:lpstr>Times</vt:lpstr>
      <vt:lpstr>Times New Roman</vt:lpstr>
      <vt:lpstr>1_Custom Design</vt:lpstr>
      <vt:lpstr>2_Custom Design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6</cp:revision>
  <dcterms:created xsi:type="dcterms:W3CDTF">2007-08-02T20:03:14Z</dcterms:created>
  <dcterms:modified xsi:type="dcterms:W3CDTF">2011-09-28T02:24:38Z</dcterms:modified>
</cp:coreProperties>
</file>