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  <p:sldMasterId id="2147483652" r:id="rId3"/>
    <p:sldMasterId id="2147483653" r:id="rId4"/>
    <p:sldMasterId id="2147483654" r:id="rId5"/>
  </p:sldMasterIdLst>
  <p:notesMasterIdLst>
    <p:notesMasterId r:id="rId7"/>
  </p:notesMasterIdLst>
  <p:sldIdLst>
    <p:sldId id="256" r:id="rId6"/>
  </p:sldIdLst>
  <p:sldSz cx="329184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8" autoAdjust="0"/>
    <p:restoredTop sz="94737" autoAdjust="0"/>
  </p:normalViewPr>
  <p:slideViewPr>
    <p:cSldViewPr>
      <p:cViewPr varScale="1">
        <p:scale>
          <a:sx n="21" d="100"/>
          <a:sy n="21" d="100"/>
        </p:scale>
        <p:origin x="-660" y="-96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CC3E9A-EBB0-4934-B0BF-2D6403B85F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360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916D4B-EF47-4418-A40E-87F4EF8D24E3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1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2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54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51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792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522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191000"/>
            <a:ext cx="15073313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7938" y="4191000"/>
            <a:ext cx="15074900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04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18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852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111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461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48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505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63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05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05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03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640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169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41800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76725"/>
            <a:ext cx="424656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4276725"/>
            <a:ext cx="424656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799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005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185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8732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5571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75499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067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225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250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388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745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07220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892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02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9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674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14564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25005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6489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820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932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530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490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30134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068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3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308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682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0289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802760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06638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870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2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8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461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642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875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 descr="Parchment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3" tIns="26105" rIns="52213" bIns="261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3" tIns="26105" rIns="52213" bIns="26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105" name="Rectangle 9" descr="Parchment"/>
          <p:cNvSpPr>
            <a:spLocks noChangeArrowheads="1"/>
          </p:cNvSpPr>
          <p:nvPr userDrawn="1"/>
        </p:nvSpPr>
        <p:spPr bwMode="auto">
          <a:xfrm>
            <a:off x="8623300" y="3763963"/>
            <a:ext cx="15557500" cy="81391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 descr="Parchment"/>
          <p:cNvSpPr>
            <a:spLocks noChangeArrowheads="1"/>
          </p:cNvSpPr>
          <p:nvPr userDrawn="1"/>
        </p:nvSpPr>
        <p:spPr bwMode="auto">
          <a:xfrm>
            <a:off x="8623300" y="12506325"/>
            <a:ext cx="15557500" cy="895191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 descr="Parchment"/>
          <p:cNvSpPr>
            <a:spLocks noChangeArrowheads="1"/>
          </p:cNvSpPr>
          <p:nvPr userDrawn="1"/>
        </p:nvSpPr>
        <p:spPr bwMode="auto">
          <a:xfrm>
            <a:off x="588963" y="3759200"/>
            <a:ext cx="31757937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9" tIns="26105" rIns="52209" bIns="261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191000"/>
            <a:ext cx="30300613" cy="1670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9" tIns="26105" rIns="52209" bIns="261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514350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6" tIns="26101" rIns="52206" bIns="261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76725"/>
            <a:ext cx="86455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6" tIns="26101" rIns="52206" bIns="26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1337925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2163088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496888" y="3759200"/>
            <a:ext cx="156019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6" tIns="26101" rIns="52206" bIns="261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6" tIns="26101" rIns="52206" bIns="26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8612188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15562262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2" tIns="26101" rIns="52202" bIns="261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02" tIns="26101" rIns="52202" bIns="26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685800" y="228600"/>
            <a:ext cx="4629150" cy="2784475"/>
            <a:chOff x="480" y="24"/>
            <a:chExt cx="2916" cy="1752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480" y="24"/>
              <a:ext cx="2916" cy="1752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987" y="163"/>
              <a:ext cx="1901" cy="148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80" tIns="45688" rIns="91380" bIns="45688" anchor="ctr"/>
            <a:lstStyle/>
            <a:p>
              <a:pPr algn="ctr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Order your poster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by 12 pm Eastern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70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170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700">
                <a:latin typeface="Arial Narrow" pitchFamily="34" charset="0"/>
              </a:endParaRPr>
            </a:p>
            <a:p>
              <a:pPr algn="ctr" eaLnBrk="0" hangingPunct="0"/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100588" y="762000"/>
            <a:ext cx="1749425" cy="17526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4" tIns="45698" rIns="91394" bIns="45698" anchor="ctr"/>
          <a:lstStyle/>
          <a:p>
            <a:pPr algn="ctr" defTabSz="4386263"/>
            <a:r>
              <a:rPr lang="en-US" sz="2700">
                <a:latin typeface="Arial Black" pitchFamily="34" charset="0"/>
              </a:rPr>
              <a:t>LOGO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Goes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6413" y="609600"/>
            <a:ext cx="27432000" cy="187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56" tIns="45678" rIns="91356" bIns="4567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48x72 Poster Template Prints @ 200% – Poster Title Line</a:t>
            </a:r>
          </a:p>
          <a:p>
            <a:pPr algn="ctr" eaLnBrk="0" hangingPunct="0"/>
            <a:r>
              <a:rPr lang="en-US" sz="4800" b="1"/>
              <a:t> </a:t>
            </a:r>
            <a:r>
              <a:rPr lang="en-US" sz="3100" b="1">
                <a:latin typeface="Arial Narrow" pitchFamily="34" charset="0"/>
              </a:rPr>
              <a:t>Author and contributor names</a:t>
            </a:r>
            <a:r>
              <a:rPr lang="en-US" sz="3100" b="1"/>
              <a:t/>
            </a:r>
            <a:br>
              <a:rPr lang="en-US" sz="3100" b="1"/>
            </a:br>
            <a:r>
              <a:rPr lang="en-US" sz="2400" b="1">
                <a:latin typeface="Arial Narrow" pitchFamily="34" charset="0"/>
              </a:rPr>
              <a:t>The names and addresses of the associated institutions</a:t>
            </a:r>
            <a:endParaRPr lang="en-US" sz="2400" i="1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Arial Black</vt:lpstr>
      <vt:lpstr>Comic Sans MS</vt:lpstr>
      <vt:lpstr>Arial Narrow</vt:lpstr>
      <vt:lpstr>Times</vt:lpstr>
      <vt:lpstr>Times New Roman</vt:lpstr>
      <vt:lpstr>2_Custom Design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7</cp:revision>
  <dcterms:created xsi:type="dcterms:W3CDTF">2007-08-03T10:32:23Z</dcterms:created>
  <dcterms:modified xsi:type="dcterms:W3CDTF">2011-09-28T02:20:17Z</dcterms:modified>
</cp:coreProperties>
</file>