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4"/>
  </p:notesMasterIdLst>
  <p:sldIdLst>
    <p:sldId id="256" r:id="rId3"/>
  </p:sldIdLst>
  <p:sldSz cx="43891200" cy="438912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745" autoAdjust="0"/>
    <p:restoredTop sz="96176" autoAdjust="0"/>
  </p:normalViewPr>
  <p:slideViewPr>
    <p:cSldViewPr snapToGrid="0">
      <p:cViewPr>
        <p:scale>
          <a:sx n="10" d="100"/>
          <a:sy n="10" d="100"/>
        </p:scale>
        <p:origin x="-1338" y="-96"/>
      </p:cViewPr>
      <p:guideLst>
        <p:guide orient="horz" pos="13824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" d="100"/>
          <a:sy n="10" d="100"/>
        </p:scale>
        <p:origin x="-1878" y="-72"/>
      </p:cViewPr>
      <p:guideLst>
        <p:guide orient="horz" pos="13680"/>
        <p:guide pos="10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086725" y="3257550"/>
            <a:ext cx="1628775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67AEAABA-DC76-4EE7-B68A-E1BC72A9EB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75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E2EB8A-502E-4D40-8B18-6BA7D276FACF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0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8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96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94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54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33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68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02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99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1978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61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06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4798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72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3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77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3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4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627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778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7518400"/>
            <a:ext cx="208026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05" tIns="45597" rIns="91205" bIns="455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05" tIns="45597" rIns="91205" bIns="455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20750213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05" tIns="45597" rIns="91205" bIns="455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05" tIns="45597" rIns="91205" bIns="455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524000"/>
            <a:ext cx="34771012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172" tIns="45592" rIns="91172" bIns="4559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latin typeface="Arial Black" pitchFamily="34" charset="0"/>
              </a:rPr>
              <a:t>48x48 Poster Template – Poster Title Line</a:t>
            </a:r>
          </a:p>
          <a:p>
            <a:pPr algn="ctr" eaLnBrk="0" hangingPunct="0"/>
            <a:r>
              <a:rPr lang="en-US" sz="4900" b="1">
                <a:latin typeface="Arial" charset="0"/>
              </a:rPr>
              <a:t> </a:t>
            </a:r>
            <a:r>
              <a:rPr lang="en-US" sz="5500" b="1">
                <a:latin typeface="Arial" charset="0"/>
              </a:rPr>
              <a:t>Author and contributor names</a:t>
            </a:r>
            <a:r>
              <a:rPr lang="en-US" sz="4900" b="1">
                <a:latin typeface="Arial" charset="0"/>
              </a:rPr>
              <a:t/>
            </a:r>
            <a:br>
              <a:rPr lang="en-US" sz="49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7871400" y="1127125"/>
            <a:ext cx="4327525" cy="41259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16" tIns="45608" rIns="91216" bIns="45608" anchor="ctr"/>
          <a:lstStyle/>
          <a:p>
            <a:pPr algn="ctr" defTabSz="4389438"/>
            <a:r>
              <a:rPr lang="en-US" sz="55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Here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376238"/>
            <a:ext cx="7429500" cy="5618162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05" tIns="45597" rIns="91205" bIns="45597" anchor="ctr"/>
            <a:lstStyle/>
            <a:p>
              <a:pPr algn="ctr" eaLnBrk="0" hangingPunct="0"/>
              <a: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38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Order your poster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by 12 pm Eastern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 the same day</a:t>
              </a:r>
              <a:r>
                <a:rPr lang="en-US" sz="1600">
                  <a:latin typeface="Arial Black" pitchFamily="34" charset="0"/>
                </a:rPr>
                <a:t> 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2200"/>
                <a:t>When you fill out order form and send files</a:t>
              </a:r>
            </a:p>
            <a:p>
              <a:pPr algn="ctr" eaLnBrk="0" hangingPunct="0"/>
              <a:r>
                <a:rPr lang="en-US" sz="2200"/>
                <a:t> you will receive a confirmation e-mail</a:t>
              </a:r>
            </a:p>
            <a:p>
              <a:pPr algn="ctr" eaLnBrk="0" hangingPunct="0"/>
              <a:endParaRPr lang="en-US" sz="22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6225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Times New Roman</vt:lpstr>
      <vt:lpstr>Arial Narrow</vt:lpstr>
      <vt:lpstr>Times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/>
  <cp:keywords/>
  <dc:description>For output services or help using this template go to:_x000d_
www.posters4research.com_x000d_
copyright of P&amp;D Display Graphics, LLC</dc:description>
  <cp:lastModifiedBy>Perry Stein</cp:lastModifiedBy>
  <cp:revision>99</cp:revision>
  <dcterms:created xsi:type="dcterms:W3CDTF">2005-05-18T01:24:28Z</dcterms:created>
  <dcterms:modified xsi:type="dcterms:W3CDTF">2011-09-28T02:18:38Z</dcterms:modified>
  <cp:category>Powerpoint poster templates</cp:category>
</cp:coreProperties>
</file>