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654" r:id="rId2"/>
    <p:sldMasterId id="2147483651" r:id="rId3"/>
    <p:sldMasterId id="2147483652" r:id="rId4"/>
  </p:sldMasterIdLst>
  <p:notesMasterIdLst>
    <p:notesMasterId r:id="rId6"/>
  </p:notesMasterIdLst>
  <p:sldIdLst>
    <p:sldId id="256" r:id="rId5"/>
  </p:sldIdLst>
  <p:sldSz cx="43891200" cy="43891200"/>
  <p:notesSz cx="32461200" cy="4343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8B088"/>
    <a:srgbClr val="FF9900"/>
    <a:srgbClr val="E5CBB1"/>
    <a:srgbClr val="800000"/>
    <a:srgbClr val="000066"/>
    <a:srgbClr val="CC7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9745" autoAdjust="0"/>
    <p:restoredTop sz="96176" autoAdjust="0"/>
  </p:normalViewPr>
  <p:slideViewPr>
    <p:cSldViewPr snapToGrid="0">
      <p:cViewPr>
        <p:scale>
          <a:sx n="10" d="100"/>
          <a:sy n="10" d="100"/>
        </p:scale>
        <p:origin x="-1338" y="-96"/>
      </p:cViewPr>
      <p:guideLst>
        <p:guide orient="horz" pos="13824"/>
        <p:guide pos="2129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0" d="100"/>
          <a:sy n="10" d="100"/>
        </p:scale>
        <p:origin x="-1878" y="-72"/>
      </p:cViewPr>
      <p:guideLst>
        <p:guide orient="horz" pos="13680"/>
        <p:guide pos="102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>
            <a:lvl1pPr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8386425" y="0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>
            <a:lvl1pPr algn="r"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086725" y="3257550"/>
            <a:ext cx="16287750" cy="16287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0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246438" y="20631150"/>
            <a:ext cx="25968325" cy="195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1254363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b" anchorCtr="0" compatLnSpc="1">
            <a:prstTxWarp prst="textNoShape">
              <a:avLst/>
            </a:prstTxWarp>
          </a:bodyPr>
          <a:lstStyle>
            <a:lvl1pPr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8386425" y="41254363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b" anchorCtr="0" compatLnSpc="1">
            <a:prstTxWarp prst="textNoShape">
              <a:avLst/>
            </a:prstTxWarp>
          </a:bodyPr>
          <a:lstStyle>
            <a:lvl1pPr algn="r" defTabSz="4337050">
              <a:defRPr sz="5700">
                <a:latin typeface="Arial" charset="0"/>
              </a:defRPr>
            </a:lvl1pPr>
          </a:lstStyle>
          <a:p>
            <a:fld id="{86F3858C-884A-4644-8CFA-69EA338DBC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5321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229903-5448-40FB-8095-868254F365E3}" type="slidenum">
              <a:rPr lang="en-US"/>
              <a:pPr/>
              <a:t>1</a:t>
            </a:fld>
            <a:endParaRPr lang="en-US"/>
          </a:p>
        </p:txBody>
      </p:sp>
      <p:sp>
        <p:nvSpPr>
          <p:cNvPr id="151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3635038"/>
            <a:ext cx="37306250" cy="94075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24871363"/>
            <a:ext cx="30724475" cy="112172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897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88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697038"/>
            <a:ext cx="10480675" cy="40101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697038"/>
            <a:ext cx="31291212" cy="4010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2654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3635038"/>
            <a:ext cx="37306250" cy="94075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24871363"/>
            <a:ext cx="30724475" cy="112172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798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7987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8203525"/>
            <a:ext cx="37307838" cy="8718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8602325"/>
            <a:ext cx="37307838" cy="9601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03086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8555038"/>
            <a:ext cx="5688012" cy="1632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2850" y="8555038"/>
            <a:ext cx="5688013" cy="1632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751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57363"/>
            <a:ext cx="39503350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9825038"/>
            <a:ext cx="19392900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3919200"/>
            <a:ext cx="19392900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9825038"/>
            <a:ext cx="19400837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3919200"/>
            <a:ext cx="19400837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7693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0451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72593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47838"/>
            <a:ext cx="14439900" cy="74374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747838"/>
            <a:ext cx="24536400" cy="37460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9185275"/>
            <a:ext cx="14439900" cy="30022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4855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93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30724475"/>
            <a:ext cx="26335037" cy="3625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3921125"/>
            <a:ext cx="26335037" cy="263350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34350325"/>
            <a:ext cx="26335037" cy="51514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10853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8315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697038"/>
            <a:ext cx="10480675" cy="231854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697038"/>
            <a:ext cx="31291212" cy="23185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7559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3635038"/>
            <a:ext cx="37306250" cy="94075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24871363"/>
            <a:ext cx="30724475" cy="112172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4348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0141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8203525"/>
            <a:ext cx="37307838" cy="8718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8602325"/>
            <a:ext cx="37307838" cy="9601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16642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9672638"/>
            <a:ext cx="4071937" cy="3307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9672638"/>
            <a:ext cx="4073525" cy="3307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2472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57363"/>
            <a:ext cx="39503350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9825038"/>
            <a:ext cx="19392900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3919200"/>
            <a:ext cx="19392900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9825038"/>
            <a:ext cx="19400837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3919200"/>
            <a:ext cx="19400837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9530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5428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480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8203525"/>
            <a:ext cx="37307838" cy="8718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8602325"/>
            <a:ext cx="37307838" cy="9601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878618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47838"/>
            <a:ext cx="14439900" cy="74374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747838"/>
            <a:ext cx="24536400" cy="37460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9185275"/>
            <a:ext cx="14439900" cy="30022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066035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30724475"/>
            <a:ext cx="26335037" cy="3625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3921125"/>
            <a:ext cx="26335037" cy="263350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34350325"/>
            <a:ext cx="26335037" cy="51514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06519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5819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697038"/>
            <a:ext cx="10480675" cy="4104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697038"/>
            <a:ext cx="31291212" cy="4104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07338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3635038"/>
            <a:ext cx="37306250" cy="94075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24871363"/>
            <a:ext cx="30724475" cy="112172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63517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68144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8203525"/>
            <a:ext cx="37307838" cy="8718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8602325"/>
            <a:ext cx="37307838" cy="9601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7286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9672638"/>
            <a:ext cx="4071937" cy="3307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9672638"/>
            <a:ext cx="4073525" cy="3307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38797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57363"/>
            <a:ext cx="39503350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9825038"/>
            <a:ext cx="19392900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3919200"/>
            <a:ext cx="19392900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9825038"/>
            <a:ext cx="19400837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3919200"/>
            <a:ext cx="19400837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37751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897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8382000"/>
            <a:ext cx="20123150" cy="33416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97988" y="8382000"/>
            <a:ext cx="20124737" cy="33416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9431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334957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47838"/>
            <a:ext cx="14439900" cy="74374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747838"/>
            <a:ext cx="24536400" cy="37460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9185275"/>
            <a:ext cx="14439900" cy="30022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30085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30724475"/>
            <a:ext cx="26335037" cy="3625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3921125"/>
            <a:ext cx="26335037" cy="263350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34350325"/>
            <a:ext cx="26335037" cy="51514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177259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00339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697038"/>
            <a:ext cx="10480675" cy="4104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697038"/>
            <a:ext cx="31291212" cy="4104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404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57363"/>
            <a:ext cx="39503350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9825038"/>
            <a:ext cx="19392900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3919200"/>
            <a:ext cx="19392900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9825038"/>
            <a:ext cx="19400837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3919200"/>
            <a:ext cx="19400837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93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38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5811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47838"/>
            <a:ext cx="14439900" cy="74374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747838"/>
            <a:ext cx="24536400" cy="37460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9185275"/>
            <a:ext cx="14439900" cy="30022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78060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30724475"/>
            <a:ext cx="26335037" cy="3625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3921125"/>
            <a:ext cx="26335037" cy="263350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34350325"/>
            <a:ext cx="26335037" cy="51514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5084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ChangeArrowheads="1"/>
          </p:cNvSpPr>
          <p:nvPr userDrawn="1"/>
        </p:nvSpPr>
        <p:spPr bwMode="auto">
          <a:xfrm>
            <a:off x="0" y="6604000"/>
            <a:ext cx="43891200" cy="372872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1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6359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3" name="Rectangle 5" descr="Parchment"/>
          <p:cNvSpPr>
            <a:spLocks noChangeArrowheads="1"/>
          </p:cNvSpPr>
          <p:nvPr userDrawn="1"/>
        </p:nvSpPr>
        <p:spPr bwMode="auto">
          <a:xfrm>
            <a:off x="784225" y="7518400"/>
            <a:ext cx="42344975" cy="353980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2" name="Rectangle 4"/>
          <p:cNvSpPr>
            <a:spLocks noChangeArrowheads="1"/>
          </p:cNvSpPr>
          <p:nvPr userDrawn="1"/>
        </p:nvSpPr>
        <p:spPr bwMode="auto">
          <a:xfrm>
            <a:off x="0" y="6400800"/>
            <a:ext cx="43891200" cy="17303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8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697038"/>
            <a:ext cx="41924287" cy="293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3" tIns="45641" rIns="91293" bIns="456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459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8382000"/>
            <a:ext cx="40400287" cy="3341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3" tIns="45641" rIns="91293" bIns="456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4460" name="Text Box 12"/>
          <p:cNvSpPr txBox="1">
            <a:spLocks noChangeArrowheads="1"/>
          </p:cNvSpPr>
          <p:nvPr userDrawn="1"/>
        </p:nvSpPr>
        <p:spPr bwMode="auto">
          <a:xfrm>
            <a:off x="38434963" y="43211750"/>
            <a:ext cx="4613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6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9pPr>
    </p:titleStyle>
    <p:bodyStyle>
      <a:lvl1pPr marL="339725" indent="-339725" algn="l" rtl="0" fontAlgn="base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7338" algn="l" rtl="0" fontAlgn="base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2pPr>
      <a:lvl3pPr marL="1141413" indent="-227013" algn="l" rtl="0" fontAlgn="base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1788" indent="-23495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58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30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02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74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46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/>
          </p:cNvSpPr>
          <p:nvPr userDrawn="1"/>
        </p:nvSpPr>
        <p:spPr bwMode="auto">
          <a:xfrm>
            <a:off x="0" y="6604000"/>
            <a:ext cx="43891200" cy="372872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27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6359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28" name="Rectangle 4"/>
          <p:cNvSpPr>
            <a:spLocks noChangeArrowheads="1"/>
          </p:cNvSpPr>
          <p:nvPr userDrawn="1"/>
        </p:nvSpPr>
        <p:spPr bwMode="auto">
          <a:xfrm>
            <a:off x="0" y="6400800"/>
            <a:ext cx="43891200" cy="17303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29" name="Rectangle 5" descr="Parchment"/>
          <p:cNvSpPr>
            <a:spLocks noChangeArrowheads="1"/>
          </p:cNvSpPr>
          <p:nvPr userDrawn="1"/>
        </p:nvSpPr>
        <p:spPr bwMode="auto">
          <a:xfrm>
            <a:off x="685800" y="7335838"/>
            <a:ext cx="13639800" cy="17475200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697038"/>
            <a:ext cx="41924287" cy="293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3" tIns="45641" rIns="91293" bIns="456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4633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8555038"/>
            <a:ext cx="11528425" cy="1632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3" tIns="45641" rIns="91293" bIns="456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54642" name="Rectangle 18" descr="Parchment"/>
          <p:cNvSpPr>
            <a:spLocks noChangeArrowheads="1"/>
          </p:cNvSpPr>
          <p:nvPr userDrawn="1"/>
        </p:nvSpPr>
        <p:spPr bwMode="auto">
          <a:xfrm>
            <a:off x="15117763" y="7335838"/>
            <a:ext cx="13639800" cy="17475200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3" name="Rectangle 19" descr="Parchment"/>
          <p:cNvSpPr>
            <a:spLocks noChangeArrowheads="1"/>
          </p:cNvSpPr>
          <p:nvPr userDrawn="1"/>
        </p:nvSpPr>
        <p:spPr bwMode="auto">
          <a:xfrm>
            <a:off x="29549725" y="7335838"/>
            <a:ext cx="13639800" cy="17475200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4" name="Rectangle 20" descr="Parchment"/>
          <p:cNvSpPr>
            <a:spLocks noChangeArrowheads="1"/>
          </p:cNvSpPr>
          <p:nvPr userDrawn="1"/>
        </p:nvSpPr>
        <p:spPr bwMode="auto">
          <a:xfrm>
            <a:off x="708025" y="25755600"/>
            <a:ext cx="13639800" cy="17475200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5" name="Rectangle 21"/>
          <p:cNvSpPr>
            <a:spLocks noChangeArrowheads="1"/>
          </p:cNvSpPr>
          <p:nvPr/>
        </p:nvSpPr>
        <p:spPr bwMode="auto">
          <a:xfrm>
            <a:off x="1744663" y="26974800"/>
            <a:ext cx="11530012" cy="16327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93" tIns="45641" rIns="91293" bIns="45641"/>
          <a:lstStyle/>
          <a:p>
            <a:pPr marL="339725" indent="-339725">
              <a:spcBef>
                <a:spcPct val="20000"/>
              </a:spcBef>
              <a:buFontTx/>
              <a:buChar char="•"/>
            </a:pPr>
            <a:r>
              <a:rPr lang="en-US">
                <a:latin typeface="Arial" charset="0"/>
              </a:rPr>
              <a:t>Click to edit Master text styles</a:t>
            </a:r>
          </a:p>
          <a:p>
            <a:pPr marL="339725" indent="-339725">
              <a:spcBef>
                <a:spcPct val="20000"/>
              </a:spcBef>
              <a:buFontTx/>
              <a:buChar char="•"/>
            </a:pPr>
            <a:r>
              <a:rPr lang="en-US">
                <a:latin typeface="Arial" charset="0"/>
              </a:rPr>
              <a:t>Second level</a:t>
            </a:r>
          </a:p>
        </p:txBody>
      </p:sp>
      <p:sp>
        <p:nvSpPr>
          <p:cNvPr id="154646" name="Rectangle 22" descr="Parchment"/>
          <p:cNvSpPr>
            <a:spLocks noChangeArrowheads="1"/>
          </p:cNvSpPr>
          <p:nvPr userDrawn="1"/>
        </p:nvSpPr>
        <p:spPr bwMode="auto">
          <a:xfrm>
            <a:off x="15133638" y="25755600"/>
            <a:ext cx="13639800" cy="17475200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7" name="Rectangle 23" descr="Parchment"/>
          <p:cNvSpPr>
            <a:spLocks noChangeArrowheads="1"/>
          </p:cNvSpPr>
          <p:nvPr userDrawn="1"/>
        </p:nvSpPr>
        <p:spPr bwMode="auto">
          <a:xfrm>
            <a:off x="29565600" y="25755600"/>
            <a:ext cx="13639800" cy="17475200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8" name="Text Box 24"/>
          <p:cNvSpPr txBox="1">
            <a:spLocks noChangeArrowheads="1"/>
          </p:cNvSpPr>
          <p:nvPr userDrawn="1"/>
        </p:nvSpPr>
        <p:spPr bwMode="auto">
          <a:xfrm>
            <a:off x="38434963" y="43211750"/>
            <a:ext cx="4613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6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9pPr>
    </p:titleStyle>
    <p:bodyStyle>
      <a:lvl1pPr marL="339725" indent="-339725" algn="l" rtl="0" fontAlgn="base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7338" algn="l" rtl="0" fontAlgn="base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2pPr>
      <a:lvl3pPr marL="1141413" indent="-227013" algn="l" rtl="0" fontAlgn="base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1788" indent="-23495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58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30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02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74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46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 userDrawn="1"/>
        </p:nvSpPr>
        <p:spPr bwMode="auto">
          <a:xfrm>
            <a:off x="0" y="6604000"/>
            <a:ext cx="43891200" cy="372872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5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6359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6" name="Rectangle 4"/>
          <p:cNvSpPr>
            <a:spLocks noChangeArrowheads="1"/>
          </p:cNvSpPr>
          <p:nvPr userDrawn="1"/>
        </p:nvSpPr>
        <p:spPr bwMode="auto">
          <a:xfrm>
            <a:off x="0" y="6400800"/>
            <a:ext cx="43891200" cy="17303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Rectangle 6" descr="Parchment"/>
          <p:cNvSpPr>
            <a:spLocks noChangeArrowheads="1"/>
          </p:cNvSpPr>
          <p:nvPr userDrawn="1"/>
        </p:nvSpPr>
        <p:spPr bwMode="auto">
          <a:xfrm>
            <a:off x="663575" y="7518400"/>
            <a:ext cx="20802600" cy="353980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9" name="Rectangle 7" descr="Parchment"/>
          <p:cNvSpPr>
            <a:spLocks noChangeArrowheads="1"/>
          </p:cNvSpPr>
          <p:nvPr userDrawn="1"/>
        </p:nvSpPr>
        <p:spPr bwMode="auto">
          <a:xfrm>
            <a:off x="22272625" y="7518400"/>
            <a:ext cx="9982200" cy="353980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0" name="Rectangle 8" descr="Parchment"/>
          <p:cNvSpPr>
            <a:spLocks noChangeArrowheads="1"/>
          </p:cNvSpPr>
          <p:nvPr userDrawn="1"/>
        </p:nvSpPr>
        <p:spPr bwMode="auto">
          <a:xfrm>
            <a:off x="33070800" y="7518400"/>
            <a:ext cx="9982200" cy="353980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2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697038"/>
            <a:ext cx="41924287" cy="293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3" tIns="45641" rIns="91293" bIns="456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0363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9672638"/>
            <a:ext cx="8297862" cy="3307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3" tIns="45641" rIns="91293" bIns="456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0364" name="Text Box 12"/>
          <p:cNvSpPr txBox="1">
            <a:spLocks noChangeArrowheads="1"/>
          </p:cNvSpPr>
          <p:nvPr userDrawn="1"/>
        </p:nvSpPr>
        <p:spPr bwMode="auto">
          <a:xfrm>
            <a:off x="38434963" y="43211750"/>
            <a:ext cx="4613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6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9pPr>
    </p:titleStyle>
    <p:bodyStyle>
      <a:lvl1pPr marL="339725" indent="-339725" algn="l" rtl="0" fontAlgn="base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7338" algn="l" rtl="0" fontAlgn="base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2pPr>
      <a:lvl3pPr marL="1141413" indent="-227013" algn="l" rtl="0" fontAlgn="base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1788" indent="-23495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58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30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02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74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46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 userDrawn="1"/>
        </p:nvSpPr>
        <p:spPr bwMode="auto">
          <a:xfrm>
            <a:off x="0" y="6604000"/>
            <a:ext cx="43891200" cy="372872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3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6359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4" name="Rectangle 4"/>
          <p:cNvSpPr>
            <a:spLocks noChangeArrowheads="1"/>
          </p:cNvSpPr>
          <p:nvPr userDrawn="1"/>
        </p:nvSpPr>
        <p:spPr bwMode="auto">
          <a:xfrm>
            <a:off x="0" y="6400800"/>
            <a:ext cx="43891200" cy="17303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5" name="Rectangle 5" descr="Parchment"/>
          <p:cNvSpPr>
            <a:spLocks noChangeArrowheads="1"/>
          </p:cNvSpPr>
          <p:nvPr userDrawn="1"/>
        </p:nvSpPr>
        <p:spPr bwMode="auto">
          <a:xfrm>
            <a:off x="685800" y="7518400"/>
            <a:ext cx="9982200" cy="353980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6" name="Rectangle 6" descr="Parchment"/>
          <p:cNvSpPr>
            <a:spLocks noChangeArrowheads="1"/>
          </p:cNvSpPr>
          <p:nvPr userDrawn="1"/>
        </p:nvSpPr>
        <p:spPr bwMode="auto">
          <a:xfrm>
            <a:off x="11483975" y="7518400"/>
            <a:ext cx="9982200" cy="353980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7" name="Rectangle 7" descr="Parchment"/>
          <p:cNvSpPr>
            <a:spLocks noChangeArrowheads="1"/>
          </p:cNvSpPr>
          <p:nvPr userDrawn="1"/>
        </p:nvSpPr>
        <p:spPr bwMode="auto">
          <a:xfrm>
            <a:off x="22272625" y="7518400"/>
            <a:ext cx="20750213" cy="353980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697038"/>
            <a:ext cx="41924287" cy="293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3" tIns="45641" rIns="91293" bIns="456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1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9672638"/>
            <a:ext cx="8297862" cy="3307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3" tIns="45641" rIns="91293" bIns="456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2412" name="Text Box 12"/>
          <p:cNvSpPr txBox="1">
            <a:spLocks noChangeArrowheads="1"/>
          </p:cNvSpPr>
          <p:nvPr userDrawn="1"/>
        </p:nvSpPr>
        <p:spPr bwMode="auto">
          <a:xfrm>
            <a:off x="38434963" y="43211750"/>
            <a:ext cx="4613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6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9pPr>
    </p:titleStyle>
    <p:bodyStyle>
      <a:lvl1pPr marL="339725" indent="-339725" algn="l" rtl="0" fontAlgn="base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7338" algn="l" rtl="0" fontAlgn="base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2pPr>
      <a:lvl3pPr marL="1141413" indent="-227013" algn="l" rtl="0" fontAlgn="base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1788" indent="-23495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58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30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02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74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46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4525963" y="1524000"/>
            <a:ext cx="34771012" cy="285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60" tIns="45636" rIns="91260" bIns="45636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800">
                <a:latin typeface="Arial Black" pitchFamily="34" charset="0"/>
              </a:rPr>
              <a:t>48x48 Poster Template – Poster Title Line</a:t>
            </a:r>
          </a:p>
          <a:p>
            <a:pPr algn="ctr" eaLnBrk="0" hangingPunct="0"/>
            <a:r>
              <a:rPr lang="en-US" sz="4900" b="1">
                <a:latin typeface="Arial" charset="0"/>
              </a:rPr>
              <a:t> </a:t>
            </a:r>
            <a:r>
              <a:rPr lang="en-US" sz="5500" b="1">
                <a:latin typeface="Arial" charset="0"/>
              </a:rPr>
              <a:t>Author and contributor names</a:t>
            </a:r>
            <a:r>
              <a:rPr lang="en-US" sz="4900" b="1">
                <a:latin typeface="Arial" charset="0"/>
              </a:rPr>
              <a:t/>
            </a:r>
            <a:br>
              <a:rPr lang="en-US" sz="4900" b="1">
                <a:latin typeface="Arial" charset="0"/>
              </a:rPr>
            </a:br>
            <a:r>
              <a:rPr lang="en-US" sz="3800" b="1">
                <a:latin typeface="Arial" charset="0"/>
              </a:rPr>
              <a:t>The names and addresses of the associated institutions</a:t>
            </a:r>
            <a:endParaRPr lang="en-US" sz="3800" i="1">
              <a:latin typeface="Arial Black" pitchFamily="34" charset="0"/>
            </a:endParaRPr>
          </a:p>
        </p:txBody>
      </p:sp>
      <p:sp>
        <p:nvSpPr>
          <p:cNvPr id="2341" name="Oval 293"/>
          <p:cNvSpPr>
            <a:spLocks noChangeArrowheads="1"/>
          </p:cNvSpPr>
          <p:nvPr/>
        </p:nvSpPr>
        <p:spPr bwMode="auto">
          <a:xfrm>
            <a:off x="37871400" y="1127125"/>
            <a:ext cx="4327525" cy="412591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04" tIns="45652" rIns="91304" bIns="45652" anchor="ctr"/>
          <a:lstStyle/>
          <a:p>
            <a:pPr algn="ctr" defTabSz="4389438"/>
            <a:r>
              <a:rPr lang="en-US" sz="5500">
                <a:latin typeface="Arial Black" pitchFamily="34" charset="0"/>
              </a:rPr>
              <a:t>LOGO</a:t>
            </a:r>
          </a:p>
          <a:p>
            <a:pPr algn="ctr" defTabSz="4389438"/>
            <a:r>
              <a:rPr lang="en-US" sz="5500">
                <a:latin typeface="Arial Black" pitchFamily="34" charset="0"/>
              </a:rPr>
              <a:t>Goes</a:t>
            </a:r>
          </a:p>
          <a:p>
            <a:pPr algn="ctr" defTabSz="4389438"/>
            <a:r>
              <a:rPr lang="en-US" sz="5500">
                <a:latin typeface="Arial Black" pitchFamily="34" charset="0"/>
              </a:rPr>
              <a:t>Here</a:t>
            </a:r>
          </a:p>
        </p:txBody>
      </p:sp>
      <p:grpSp>
        <p:nvGrpSpPr>
          <p:cNvPr id="2343" name="Group 295"/>
          <p:cNvGrpSpPr>
            <a:grpSpLocks/>
          </p:cNvGrpSpPr>
          <p:nvPr/>
        </p:nvGrpSpPr>
        <p:grpSpPr bwMode="auto">
          <a:xfrm>
            <a:off x="769938" y="376238"/>
            <a:ext cx="7429500" cy="5618162"/>
            <a:chOff x="24384" y="17520"/>
            <a:chExt cx="2688" cy="1865"/>
          </a:xfrm>
        </p:grpSpPr>
        <p:sp>
          <p:nvSpPr>
            <p:cNvPr id="2344" name="AutoShape 296"/>
            <p:cNvSpPr>
              <a:spLocks noChangeArrowheads="1"/>
            </p:cNvSpPr>
            <p:nvPr/>
          </p:nvSpPr>
          <p:spPr bwMode="auto">
            <a:xfrm>
              <a:off x="24384" y="17520"/>
              <a:ext cx="2688" cy="1848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45" name="AutoShape 297"/>
            <p:cNvSpPr>
              <a:spLocks noChangeArrowheads="1"/>
            </p:cNvSpPr>
            <p:nvPr/>
          </p:nvSpPr>
          <p:spPr bwMode="auto">
            <a:xfrm>
              <a:off x="24643" y="17543"/>
              <a:ext cx="2135" cy="1842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293" tIns="45641" rIns="91293" bIns="45641" anchor="ctr"/>
            <a:lstStyle/>
            <a:p>
              <a:pPr algn="ctr" eaLnBrk="0" hangingPunct="0"/>
              <a:r>
                <a:rPr lang="en-US" sz="16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6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38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eaLnBrk="0" hangingPunct="0"/>
              <a:r>
                <a:rPr lang="en-US" sz="3800">
                  <a:latin typeface="Arial Black" pitchFamily="34" charset="0"/>
                </a:rPr>
                <a:t>Order your poster</a:t>
              </a:r>
              <a:br>
                <a:rPr lang="en-US" sz="3800">
                  <a:latin typeface="Arial Black" pitchFamily="34" charset="0"/>
                </a:rPr>
              </a:br>
              <a:r>
                <a:rPr lang="en-US" sz="3800">
                  <a:latin typeface="Arial Black" pitchFamily="34" charset="0"/>
                </a:rPr>
                <a:t>by 12 pm Eastern</a:t>
              </a:r>
              <a:br>
                <a:rPr lang="en-US" sz="3800">
                  <a:latin typeface="Arial Black" pitchFamily="34" charset="0"/>
                </a:rPr>
              </a:br>
              <a:r>
                <a:rPr lang="en-US" sz="3800">
                  <a:latin typeface="Arial Black" pitchFamily="34" charset="0"/>
                </a:rPr>
                <a:t>and we will ship it </a:t>
              </a:r>
            </a:p>
            <a:p>
              <a:pPr algn="ctr" eaLnBrk="0" hangingPunct="0"/>
              <a:r>
                <a:rPr lang="en-US" sz="3800">
                  <a:latin typeface="Arial Black" pitchFamily="34" charset="0"/>
                </a:rPr>
                <a:t> the same day</a:t>
              </a:r>
              <a:r>
                <a:rPr lang="en-US" sz="1600">
                  <a:latin typeface="Arial Black" pitchFamily="34" charset="0"/>
                </a:rPr>
                <a:t> </a:t>
              </a:r>
              <a:br>
                <a:rPr lang="en-US" sz="1600">
                  <a:latin typeface="Arial Black" pitchFamily="34" charset="0"/>
                </a:rPr>
              </a:br>
              <a:r>
                <a:rPr lang="en-US" sz="2200"/>
                <a:t>When you fill out order form and send files</a:t>
              </a:r>
            </a:p>
            <a:p>
              <a:pPr algn="ctr" eaLnBrk="0" hangingPunct="0"/>
              <a:r>
                <a:rPr lang="en-US" sz="2200"/>
                <a:t> you will receive a confirmation e-mail</a:t>
              </a:r>
            </a:p>
            <a:p>
              <a:pPr algn="ctr" eaLnBrk="0" hangingPunct="0"/>
              <a:endParaRPr lang="en-US" sz="2200"/>
            </a:p>
            <a:p>
              <a:pPr algn="ctr" eaLnBrk="0" hangingPunct="0"/>
              <a:endParaRPr lang="en-US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Custom Design">
  <a:themeElements>
    <a:clrScheme name="4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4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6223</TotalTime>
  <Words>16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Arial Black</vt:lpstr>
      <vt:lpstr>Comic Sans MS</vt:lpstr>
      <vt:lpstr>Times New Roman</vt:lpstr>
      <vt:lpstr>Arial Narrow</vt:lpstr>
      <vt:lpstr>Times</vt:lpstr>
      <vt:lpstr>4_Custom Design</vt:lpstr>
      <vt:lpstr>5_Custom Design</vt:lpstr>
      <vt:lpstr>2_Custom Design</vt:lpstr>
      <vt:lpstr>3_Custom Design</vt:lpstr>
      <vt:lpstr>PowerPoint Presentation</vt:lpstr>
    </vt:vector>
  </TitlesOfParts>
  <Company>P&amp;D Display Graphics, LLC</Company>
  <LinksUpToDate>false</LinksUpToDate>
  <SharedDoc>false</SharedDoc>
  <HyperlinkBase>http://www.posters4research.com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48x36 Poster Template</dc:title>
  <dc:subject>sample PowerPoint Template</dc:subject>
  <dc:creator/>
  <cp:keywords/>
  <dc:description>For output services or help using this template go to:_x000d_
www.posters4research.com_x000d_
copyright of P&amp;D Display Graphics, LLC</dc:description>
  <cp:lastModifiedBy>Perry Stein</cp:lastModifiedBy>
  <cp:revision>97</cp:revision>
  <dcterms:created xsi:type="dcterms:W3CDTF">2005-05-18T01:24:28Z</dcterms:created>
  <dcterms:modified xsi:type="dcterms:W3CDTF">2011-09-28T02:17:45Z</dcterms:modified>
  <cp:category>Powerpoint poster templates</cp:category>
</cp:coreProperties>
</file>