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5" r:id="rId2"/>
  </p:sldMasterIdLst>
  <p:notesMasterIdLst>
    <p:notesMasterId r:id="rId4"/>
  </p:notesMasterIdLst>
  <p:sldIdLst>
    <p:sldId id="256" r:id="rId3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28" y="-342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C28CCF-A710-44AE-A06D-D4EF3AC758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16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B67CD-6217-4274-8A17-A61531719303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9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21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8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69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9324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59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30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04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433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075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10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287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26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9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28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6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1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72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171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421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22300" y="3289300"/>
            <a:ext cx="195024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25" tIns="31857" rIns="63725" bIns="318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25" tIns="31857" rIns="63725" bIns="31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10" tIns="31853" rIns="63710" bIns="318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10" tIns="31853" rIns="63710" bIns="318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13" tIns="45657" rIns="91313" bIns="45657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8" tIns="45664" rIns="91328" bIns="45664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39738"/>
            <a:ext cx="318547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1" tIns="45649" rIns="91291" bIns="45649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2007-08-03T11:45:15Z</dcterms:created>
  <dcterms:modified xsi:type="dcterms:W3CDTF">2011-09-28T02:16:15Z</dcterms:modified>
</cp:coreProperties>
</file>