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  <p:sldMasterId id="2147483654" r:id="rId2"/>
    <p:sldMasterId id="2147483655" r:id="rId3"/>
  </p:sldMasterIdLst>
  <p:notesMasterIdLst>
    <p:notesMasterId r:id="rId5"/>
  </p:notesMasterIdLst>
  <p:sldIdLst>
    <p:sldId id="256" r:id="rId4"/>
  </p:sldIdLst>
  <p:sldSz cx="41148000" cy="192024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6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6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6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6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6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6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6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6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68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20" d="100"/>
          <a:sy n="20" d="100"/>
        </p:scale>
        <p:origin x="-228" y="-342"/>
      </p:cViewPr>
      <p:guideLst>
        <p:guide orient="horz" pos="6048"/>
        <p:guide pos="129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-244475" y="685800"/>
            <a:ext cx="73469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2E2354B-2BDC-4B2D-8CC8-418D8FA2F9E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2355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CE0760-3625-4861-9465-F1321CBB3852}" type="slidenum">
              <a:rPr lang="en-US"/>
              <a:pPr/>
              <a:t>1</a:t>
            </a:fld>
            <a:endParaRPr lang="en-US"/>
          </a:p>
        </p:txBody>
      </p:sp>
      <p:sp>
        <p:nvSpPr>
          <p:cNvPr id="112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86100" y="5965825"/>
            <a:ext cx="34975800" cy="411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72200" y="10880725"/>
            <a:ext cx="28803600" cy="4908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075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637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379988" y="742950"/>
            <a:ext cx="9825037" cy="17468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0113" y="742950"/>
            <a:ext cx="29327475" cy="17468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1610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86100" y="5965825"/>
            <a:ext cx="34975800" cy="411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72200" y="10880725"/>
            <a:ext cx="28803600" cy="4908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972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4596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1200" y="12339638"/>
            <a:ext cx="34975800" cy="381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51200" y="8139113"/>
            <a:ext cx="34975800" cy="4200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242005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14488" y="4232275"/>
            <a:ext cx="3813175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80063" y="4232275"/>
            <a:ext cx="3814762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016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768350"/>
            <a:ext cx="37033200" cy="3200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4298950"/>
            <a:ext cx="18181638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57400" y="6089650"/>
            <a:ext cx="18181638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902613" y="4298950"/>
            <a:ext cx="18187987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902613" y="6089650"/>
            <a:ext cx="18187987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103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2986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80021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765175"/>
            <a:ext cx="13538200" cy="32527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87725" y="765175"/>
            <a:ext cx="23002875" cy="16387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7400" y="4017963"/>
            <a:ext cx="13538200" cy="131349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45699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1502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6088" y="13441363"/>
            <a:ext cx="24688800" cy="1587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066088" y="1716088"/>
            <a:ext cx="24688800" cy="115204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6088" y="15028863"/>
            <a:ext cx="24688800" cy="2252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05187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7830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379988" y="742950"/>
            <a:ext cx="9825037" cy="179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0113" y="742950"/>
            <a:ext cx="29327475" cy="179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4255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86100" y="5965825"/>
            <a:ext cx="34975800" cy="411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72200" y="10880725"/>
            <a:ext cx="28803600" cy="4908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2370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9521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1200" y="12339638"/>
            <a:ext cx="34975800" cy="381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51200" y="8139113"/>
            <a:ext cx="34975800" cy="4200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53662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14488" y="4232275"/>
            <a:ext cx="3813175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80063" y="4232275"/>
            <a:ext cx="3814762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5185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768350"/>
            <a:ext cx="37033200" cy="3200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4298950"/>
            <a:ext cx="18181638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57400" y="6089650"/>
            <a:ext cx="18181638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902613" y="4298950"/>
            <a:ext cx="18187987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902613" y="6089650"/>
            <a:ext cx="18187987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6560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3363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04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1200" y="12339638"/>
            <a:ext cx="34975800" cy="381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51200" y="8139113"/>
            <a:ext cx="34975800" cy="4200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0211983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765175"/>
            <a:ext cx="13538200" cy="32527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87725" y="765175"/>
            <a:ext cx="23002875" cy="16387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7400" y="4017963"/>
            <a:ext cx="13538200" cy="131349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9506071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6088" y="13441363"/>
            <a:ext cx="24688800" cy="1587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066088" y="1716088"/>
            <a:ext cx="24688800" cy="115204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6088" y="15028863"/>
            <a:ext cx="24688800" cy="2252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6002902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2281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379988" y="742950"/>
            <a:ext cx="9825037" cy="179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0113" y="742950"/>
            <a:ext cx="29327475" cy="179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049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14488" y="3743325"/>
            <a:ext cx="5327650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94538" y="3743325"/>
            <a:ext cx="5329237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2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768350"/>
            <a:ext cx="37033200" cy="3200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4298950"/>
            <a:ext cx="18181638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57400" y="6089650"/>
            <a:ext cx="18181638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902613" y="4298950"/>
            <a:ext cx="18187987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902613" y="6089650"/>
            <a:ext cx="18187987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687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347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5100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765175"/>
            <a:ext cx="13538200" cy="32527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87725" y="765175"/>
            <a:ext cx="23002875" cy="16387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7400" y="4017963"/>
            <a:ext cx="13538200" cy="131349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79168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6088" y="13441363"/>
            <a:ext cx="24688800" cy="1587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066088" y="1716088"/>
            <a:ext cx="24688800" cy="115204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6088" y="15028863"/>
            <a:ext cx="24688800" cy="2252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9231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 userDrawn="1"/>
        </p:nvSpPr>
        <p:spPr bwMode="auto">
          <a:xfrm>
            <a:off x="0" y="2889250"/>
            <a:ext cx="41148000" cy="1631315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ChangeArrowheads="1"/>
          </p:cNvSpPr>
          <p:nvPr userDrawn="1"/>
        </p:nvSpPr>
        <p:spPr bwMode="auto">
          <a:xfrm>
            <a:off x="0" y="0"/>
            <a:ext cx="41148000" cy="278288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Rectangle 4"/>
          <p:cNvSpPr>
            <a:spLocks noChangeArrowheads="1"/>
          </p:cNvSpPr>
          <p:nvPr userDrawn="1"/>
        </p:nvSpPr>
        <p:spPr bwMode="auto">
          <a:xfrm>
            <a:off x="0" y="2800350"/>
            <a:ext cx="41148000" cy="76200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 descr="Parchment"/>
          <p:cNvSpPr>
            <a:spLocks noChangeArrowheads="1"/>
          </p:cNvSpPr>
          <p:nvPr userDrawn="1"/>
        </p:nvSpPr>
        <p:spPr bwMode="auto">
          <a:xfrm>
            <a:off x="642938" y="3205163"/>
            <a:ext cx="12787312" cy="1549082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900113" y="742950"/>
            <a:ext cx="39304912" cy="128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748" tIns="31868" rIns="63748" bIns="3186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14488" y="3743325"/>
            <a:ext cx="10809287" cy="144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748" tIns="31868" rIns="63748" bIns="318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7176" name="Rectangle 8" descr="Parchment"/>
          <p:cNvSpPr>
            <a:spLocks noChangeArrowheads="1"/>
          </p:cNvSpPr>
          <p:nvPr userDrawn="1"/>
        </p:nvSpPr>
        <p:spPr bwMode="auto">
          <a:xfrm>
            <a:off x="14173200" y="3205163"/>
            <a:ext cx="12787313" cy="1549082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7" name="Rectangle 9" descr="Parchment"/>
          <p:cNvSpPr>
            <a:spLocks noChangeArrowheads="1"/>
          </p:cNvSpPr>
          <p:nvPr userDrawn="1"/>
        </p:nvSpPr>
        <p:spPr bwMode="auto">
          <a:xfrm>
            <a:off x="27703463" y="3205163"/>
            <a:ext cx="12787312" cy="1549082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Text Box 10"/>
          <p:cNvSpPr txBox="1">
            <a:spLocks noChangeArrowheads="1"/>
          </p:cNvSpPr>
          <p:nvPr userDrawn="1"/>
        </p:nvSpPr>
        <p:spPr bwMode="auto">
          <a:xfrm>
            <a:off x="37338000" y="18845213"/>
            <a:ext cx="29543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xStyles>
    <p:titleStyle>
      <a:lvl1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+mj-lt"/>
          <a:ea typeface="+mj-ea"/>
          <a:cs typeface="+mj-cs"/>
        </a:defRPr>
      </a:lvl1pPr>
      <a:lvl2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2pPr>
      <a:lvl3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3pPr>
      <a:lvl4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4pPr>
      <a:lvl5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5pPr>
      <a:lvl6pPr marL="4572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6pPr>
      <a:lvl7pPr marL="9144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7pPr>
      <a:lvl8pPr marL="13716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8pPr>
      <a:lvl9pPr marL="18288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9pPr>
    </p:titleStyle>
    <p:bodyStyle>
      <a:lvl1pPr marL="239713" indent="-239713" algn="l" defTabSz="641350" rtl="0" fontAlgn="base">
        <a:spcBef>
          <a:spcPct val="20000"/>
        </a:spcBef>
        <a:spcAft>
          <a:spcPct val="0"/>
        </a:spcAft>
        <a:buChar char="•"/>
        <a:defRPr sz="23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90500" algn="l" defTabSz="641350" rtl="0" fontAlgn="base">
        <a:spcBef>
          <a:spcPct val="20000"/>
        </a:spcBef>
        <a:spcAft>
          <a:spcPct val="0"/>
        </a:spcAft>
        <a:buChar char="–"/>
        <a:defRPr sz="2300">
          <a:solidFill>
            <a:schemeClr val="tx1"/>
          </a:solidFill>
          <a:latin typeface="+mn-lt"/>
        </a:defRPr>
      </a:lvl2pPr>
      <a:lvl3pPr marL="796925" indent="-155575" algn="l" defTabSz="641350" rtl="0" fontAlgn="base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119188" indent="-161925" algn="l" defTabSz="641350" rtl="0" fontAlgn="base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4366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8938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6pPr>
      <a:lvl7pPr marL="23510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7pPr>
      <a:lvl8pPr marL="28082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8pPr>
      <a:lvl9pPr marL="32654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 userDrawn="1"/>
        </p:nvSpPr>
        <p:spPr bwMode="auto">
          <a:xfrm>
            <a:off x="0" y="2889250"/>
            <a:ext cx="41148000" cy="1631315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ChangeArrowheads="1"/>
          </p:cNvSpPr>
          <p:nvPr userDrawn="1"/>
        </p:nvSpPr>
        <p:spPr bwMode="auto">
          <a:xfrm>
            <a:off x="0" y="0"/>
            <a:ext cx="41148000" cy="278288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Rectangle 4"/>
          <p:cNvSpPr>
            <a:spLocks noChangeArrowheads="1"/>
          </p:cNvSpPr>
          <p:nvPr userDrawn="1"/>
        </p:nvSpPr>
        <p:spPr bwMode="auto">
          <a:xfrm>
            <a:off x="0" y="2800350"/>
            <a:ext cx="41148000" cy="76200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Rectangle 5" descr="Parchment"/>
          <p:cNvSpPr>
            <a:spLocks noChangeArrowheads="1"/>
          </p:cNvSpPr>
          <p:nvPr userDrawn="1"/>
        </p:nvSpPr>
        <p:spPr bwMode="auto">
          <a:xfrm>
            <a:off x="622300" y="3289300"/>
            <a:ext cx="19502438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Rectangle 6" descr="Parchment"/>
          <p:cNvSpPr>
            <a:spLocks noChangeArrowheads="1"/>
          </p:cNvSpPr>
          <p:nvPr userDrawn="1"/>
        </p:nvSpPr>
        <p:spPr bwMode="auto">
          <a:xfrm>
            <a:off x="20881975" y="3289300"/>
            <a:ext cx="9358313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7" descr="Parchment"/>
          <p:cNvSpPr>
            <a:spLocks noChangeArrowheads="1"/>
          </p:cNvSpPr>
          <p:nvPr userDrawn="1"/>
        </p:nvSpPr>
        <p:spPr bwMode="auto">
          <a:xfrm>
            <a:off x="31003875" y="3289300"/>
            <a:ext cx="9358313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900113" y="742950"/>
            <a:ext cx="39304912" cy="128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737" tIns="31865" rIns="63737" bIns="3186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14488" y="4232275"/>
            <a:ext cx="7780337" cy="144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737" tIns="31865" rIns="63737" bIns="318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8202" name="Text Box 10"/>
          <p:cNvSpPr txBox="1">
            <a:spLocks noChangeArrowheads="1"/>
          </p:cNvSpPr>
          <p:nvPr userDrawn="1"/>
        </p:nvSpPr>
        <p:spPr bwMode="auto">
          <a:xfrm>
            <a:off x="37338000" y="18845213"/>
            <a:ext cx="29543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+mj-lt"/>
          <a:ea typeface="+mj-ea"/>
          <a:cs typeface="+mj-cs"/>
        </a:defRPr>
      </a:lvl1pPr>
      <a:lvl2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2pPr>
      <a:lvl3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3pPr>
      <a:lvl4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4pPr>
      <a:lvl5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5pPr>
      <a:lvl6pPr marL="4572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6pPr>
      <a:lvl7pPr marL="9144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7pPr>
      <a:lvl8pPr marL="13716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8pPr>
      <a:lvl9pPr marL="18288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9pPr>
    </p:titleStyle>
    <p:bodyStyle>
      <a:lvl1pPr marL="239713" indent="-239713" algn="l" defTabSz="641350" rtl="0" fontAlgn="base">
        <a:spcBef>
          <a:spcPct val="20000"/>
        </a:spcBef>
        <a:spcAft>
          <a:spcPct val="0"/>
        </a:spcAft>
        <a:buChar char="•"/>
        <a:defRPr sz="23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90500" algn="l" defTabSz="641350" rtl="0" fontAlgn="base">
        <a:spcBef>
          <a:spcPct val="20000"/>
        </a:spcBef>
        <a:spcAft>
          <a:spcPct val="0"/>
        </a:spcAft>
        <a:buChar char="–"/>
        <a:defRPr sz="2300">
          <a:solidFill>
            <a:schemeClr val="tx1"/>
          </a:solidFill>
          <a:latin typeface="+mn-lt"/>
        </a:defRPr>
      </a:lvl2pPr>
      <a:lvl3pPr marL="796925" indent="-155575" algn="l" defTabSz="641350" rtl="0" fontAlgn="base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119188" indent="-161925" algn="l" defTabSz="641350" rtl="0" fontAlgn="base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4366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8938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6pPr>
      <a:lvl7pPr marL="23510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7pPr>
      <a:lvl8pPr marL="28082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8pPr>
      <a:lvl9pPr marL="32654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 userDrawn="1"/>
        </p:nvSpPr>
        <p:spPr bwMode="auto">
          <a:xfrm>
            <a:off x="0" y="2889250"/>
            <a:ext cx="41148000" cy="1631315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ChangeArrowheads="1"/>
          </p:cNvSpPr>
          <p:nvPr userDrawn="1"/>
        </p:nvSpPr>
        <p:spPr bwMode="auto">
          <a:xfrm>
            <a:off x="0" y="0"/>
            <a:ext cx="41148000" cy="278288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Rectangle 4"/>
          <p:cNvSpPr>
            <a:spLocks noChangeArrowheads="1"/>
          </p:cNvSpPr>
          <p:nvPr userDrawn="1"/>
        </p:nvSpPr>
        <p:spPr bwMode="auto">
          <a:xfrm>
            <a:off x="0" y="2800350"/>
            <a:ext cx="41148000" cy="76200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Rectangle 5" descr="Parchment"/>
          <p:cNvSpPr>
            <a:spLocks noChangeArrowheads="1"/>
          </p:cNvSpPr>
          <p:nvPr userDrawn="1"/>
        </p:nvSpPr>
        <p:spPr bwMode="auto">
          <a:xfrm>
            <a:off x="642938" y="3289300"/>
            <a:ext cx="9358312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 descr="Parchment"/>
          <p:cNvSpPr>
            <a:spLocks noChangeArrowheads="1"/>
          </p:cNvSpPr>
          <p:nvPr userDrawn="1"/>
        </p:nvSpPr>
        <p:spPr bwMode="auto">
          <a:xfrm>
            <a:off x="10766425" y="3289300"/>
            <a:ext cx="9358313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 descr="Parchment"/>
          <p:cNvSpPr>
            <a:spLocks noChangeArrowheads="1"/>
          </p:cNvSpPr>
          <p:nvPr userDrawn="1"/>
        </p:nvSpPr>
        <p:spPr bwMode="auto">
          <a:xfrm>
            <a:off x="20881975" y="3289300"/>
            <a:ext cx="19451638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900113" y="742950"/>
            <a:ext cx="39304912" cy="128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725" tIns="31861" rIns="63725" bIns="3186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14488" y="4232275"/>
            <a:ext cx="7780337" cy="144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725" tIns="31861" rIns="63725" bIns="318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9226" name="Text Box 10"/>
          <p:cNvSpPr txBox="1">
            <a:spLocks noChangeArrowheads="1"/>
          </p:cNvSpPr>
          <p:nvPr userDrawn="1"/>
        </p:nvSpPr>
        <p:spPr bwMode="auto">
          <a:xfrm>
            <a:off x="37338000" y="18845213"/>
            <a:ext cx="29543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+mj-lt"/>
          <a:ea typeface="+mj-ea"/>
          <a:cs typeface="+mj-cs"/>
        </a:defRPr>
      </a:lvl1pPr>
      <a:lvl2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2pPr>
      <a:lvl3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3pPr>
      <a:lvl4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4pPr>
      <a:lvl5pPr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5pPr>
      <a:lvl6pPr marL="4572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6pPr>
      <a:lvl7pPr marL="9144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7pPr>
      <a:lvl8pPr marL="13716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8pPr>
      <a:lvl9pPr marL="1828800" algn="l" defTabSz="641350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Arial Black" pitchFamily="34" charset="0"/>
        </a:defRPr>
      </a:lvl9pPr>
    </p:titleStyle>
    <p:bodyStyle>
      <a:lvl1pPr marL="239713" indent="-239713" algn="l" defTabSz="641350" rtl="0" fontAlgn="base">
        <a:spcBef>
          <a:spcPct val="20000"/>
        </a:spcBef>
        <a:spcAft>
          <a:spcPct val="0"/>
        </a:spcAft>
        <a:buChar char="•"/>
        <a:defRPr sz="23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90500" algn="l" defTabSz="641350" rtl="0" fontAlgn="base">
        <a:spcBef>
          <a:spcPct val="20000"/>
        </a:spcBef>
        <a:spcAft>
          <a:spcPct val="0"/>
        </a:spcAft>
        <a:buChar char="–"/>
        <a:defRPr sz="2300">
          <a:solidFill>
            <a:schemeClr val="tx1"/>
          </a:solidFill>
          <a:latin typeface="+mn-lt"/>
        </a:defRPr>
      </a:lvl2pPr>
      <a:lvl3pPr marL="796925" indent="-155575" algn="l" defTabSz="641350" rtl="0" fontAlgn="base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119188" indent="-161925" algn="l" defTabSz="641350" rtl="0" fontAlgn="base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4366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8938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6pPr>
      <a:lvl7pPr marL="23510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7pPr>
      <a:lvl8pPr marL="28082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8pPr>
      <a:lvl9pPr marL="3265488" indent="-161925" algn="l" defTabSz="641350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2" name="Group 4"/>
          <p:cNvGrpSpPr>
            <a:grpSpLocks/>
          </p:cNvGrpSpPr>
          <p:nvPr/>
        </p:nvGrpSpPr>
        <p:grpSpPr bwMode="auto">
          <a:xfrm>
            <a:off x="1222375" y="382588"/>
            <a:ext cx="3349625" cy="2301875"/>
            <a:chOff x="336" y="144"/>
            <a:chExt cx="1632" cy="1121"/>
          </a:xfrm>
        </p:grpSpPr>
        <p:sp>
          <p:nvSpPr>
            <p:cNvPr id="2053" name="AutoShape 5"/>
            <p:cNvSpPr>
              <a:spLocks noChangeArrowheads="1"/>
            </p:cNvSpPr>
            <p:nvPr/>
          </p:nvSpPr>
          <p:spPr bwMode="auto">
            <a:xfrm>
              <a:off x="336" y="144"/>
              <a:ext cx="1632" cy="1121"/>
            </a:xfrm>
            <a:prstGeom prst="star16">
              <a:avLst>
                <a:gd name="adj" fmla="val 37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4" name="AutoShape 6"/>
            <p:cNvSpPr>
              <a:spLocks noChangeArrowheads="1"/>
            </p:cNvSpPr>
            <p:nvPr/>
          </p:nvSpPr>
          <p:spPr bwMode="auto">
            <a:xfrm>
              <a:off x="613" y="188"/>
              <a:ext cx="1064" cy="97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66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332" tIns="45664" rIns="91332" bIns="45664" anchor="ctr"/>
            <a:lstStyle/>
            <a:p>
              <a:pPr algn="ctr" defTabSz="915988" eaLnBrk="0" hangingPunct="0"/>
              <a:r>
                <a:rPr lang="en-US" sz="1100">
                  <a:solidFill>
                    <a:schemeClr val="bg1"/>
                  </a:solidFill>
                  <a:latin typeface="Arial Black" pitchFamily="34" charset="0"/>
                </a:rPr>
                <a:t/>
              </a:r>
              <a:br>
                <a:rPr lang="en-US" sz="1100">
                  <a:solidFill>
                    <a:schemeClr val="bg1"/>
                  </a:solidFill>
                  <a:latin typeface="Arial Black" pitchFamily="34" charset="0"/>
                </a:rPr>
              </a:br>
              <a:endParaRPr lang="en-US" sz="1500">
                <a:solidFill>
                  <a:schemeClr val="bg1"/>
                </a:solidFill>
                <a:latin typeface="Arial Black" pitchFamily="34" charset="0"/>
              </a:endParaRPr>
            </a:p>
            <a:p>
              <a:pPr algn="ctr" defTabSz="915988" eaLnBrk="0" hangingPunct="0"/>
              <a:r>
                <a:rPr lang="en-US" sz="1500">
                  <a:latin typeface="Arial Black" pitchFamily="34" charset="0"/>
                </a:rPr>
                <a:t>Order your poster</a:t>
              </a:r>
              <a:br>
                <a:rPr lang="en-US" sz="1500">
                  <a:latin typeface="Arial Black" pitchFamily="34" charset="0"/>
                </a:rPr>
              </a:br>
              <a:r>
                <a:rPr lang="en-US" sz="1500">
                  <a:latin typeface="Arial Black" pitchFamily="34" charset="0"/>
                </a:rPr>
                <a:t>by 12 pm Eastern</a:t>
              </a:r>
              <a:br>
                <a:rPr lang="en-US" sz="1500">
                  <a:latin typeface="Arial Black" pitchFamily="34" charset="0"/>
                </a:rPr>
              </a:br>
              <a:r>
                <a:rPr lang="en-US" sz="1500">
                  <a:latin typeface="Arial Black" pitchFamily="34" charset="0"/>
                </a:rPr>
                <a:t>and we will ship it </a:t>
              </a:r>
            </a:p>
            <a:p>
              <a:pPr algn="ctr" defTabSz="915988" eaLnBrk="0" hangingPunct="0"/>
              <a:r>
                <a:rPr lang="en-US" sz="1500">
                  <a:latin typeface="Arial Black" pitchFamily="34" charset="0"/>
                </a:rPr>
                <a:t> the same day</a:t>
              </a:r>
              <a:r>
                <a:rPr lang="en-US" sz="1100">
                  <a:latin typeface="Arial Black" pitchFamily="34" charset="0"/>
                </a:rPr>
                <a:t> </a:t>
              </a:r>
              <a:br>
                <a:rPr lang="en-US" sz="1100">
                  <a:latin typeface="Arial Black" pitchFamily="34" charset="0"/>
                </a:rPr>
              </a:br>
              <a:r>
                <a:rPr lang="en-US" sz="1100">
                  <a:latin typeface="Arial Narrow" pitchFamily="34" charset="0"/>
                </a:rPr>
                <a:t>When you fill out order form and send files</a:t>
              </a:r>
            </a:p>
            <a:p>
              <a:pPr algn="ctr" defTabSz="915988" eaLnBrk="0" hangingPunct="0"/>
              <a:r>
                <a:rPr lang="en-US" sz="1100">
                  <a:latin typeface="Arial Narrow" pitchFamily="34" charset="0"/>
                </a:rPr>
                <a:t> you will receive a confirmation e-mail</a:t>
              </a:r>
            </a:p>
            <a:p>
              <a:pPr algn="ctr" defTabSz="915988" eaLnBrk="0" hangingPunct="0"/>
              <a:endParaRPr lang="en-US" sz="1100">
                <a:latin typeface="Arial Narrow" pitchFamily="34" charset="0"/>
              </a:endParaRPr>
            </a:p>
            <a:p>
              <a:pPr algn="ctr" defTabSz="915988" eaLnBrk="0" hangingPunct="0"/>
              <a:endParaRPr lang="en-US" sz="1100">
                <a:solidFill>
                  <a:schemeClr val="bg1"/>
                </a:solidFill>
                <a:latin typeface="Arial Black" pitchFamily="34" charset="0"/>
              </a:endParaRPr>
            </a:p>
          </p:txBody>
        </p:sp>
      </p:grpSp>
      <p:sp>
        <p:nvSpPr>
          <p:cNvPr id="2055" name="Oval 7"/>
          <p:cNvSpPr>
            <a:spLocks noChangeArrowheads="1"/>
          </p:cNvSpPr>
          <p:nvPr/>
        </p:nvSpPr>
        <p:spPr bwMode="auto">
          <a:xfrm>
            <a:off x="37798375" y="533400"/>
            <a:ext cx="1978025" cy="1982788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47" tIns="45675" rIns="91347" bIns="45675" anchor="ctr"/>
          <a:lstStyle/>
          <a:p>
            <a:pPr algn="ctr" defTabSz="4387850"/>
            <a:r>
              <a:rPr lang="en-US" sz="2600">
                <a:latin typeface="Arial Black" pitchFamily="34" charset="0"/>
              </a:rPr>
              <a:t>LOGO</a:t>
            </a:r>
          </a:p>
          <a:p>
            <a:pPr algn="ctr" defTabSz="4387850"/>
            <a:r>
              <a:rPr lang="en-US" sz="2600">
                <a:latin typeface="Arial Black" pitchFamily="34" charset="0"/>
              </a:rPr>
              <a:t>Goes</a:t>
            </a:r>
          </a:p>
          <a:p>
            <a:pPr algn="ctr" defTabSz="4387850"/>
            <a:r>
              <a:rPr lang="en-US" sz="2600">
                <a:latin typeface="Arial Black" pitchFamily="34" charset="0"/>
              </a:rPr>
              <a:t>Here</a:t>
            </a: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4572000" y="439738"/>
            <a:ext cx="31854775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09" tIns="45657" rIns="91309" bIns="45657">
            <a:spAutoFit/>
          </a:bodyPr>
          <a:lstStyle/>
          <a:p>
            <a:pPr algn="ctr" defTabSz="915988">
              <a:spcBef>
                <a:spcPct val="50000"/>
              </a:spcBef>
            </a:pPr>
            <a:r>
              <a:rPr lang="en-US" sz="4500">
                <a:latin typeface="Arial Black" pitchFamily="34" charset="0"/>
              </a:rPr>
              <a:t>42x90 Poster Template Prints @ 200% – Poster Title Line</a:t>
            </a:r>
          </a:p>
          <a:p>
            <a:pPr algn="ctr" defTabSz="915988" eaLnBrk="0" hangingPunct="0"/>
            <a:r>
              <a:rPr lang="en-US" sz="4900" b="1"/>
              <a:t> </a:t>
            </a:r>
            <a:r>
              <a:rPr lang="en-US" sz="3000" b="1"/>
              <a:t>Author and contributor names</a:t>
            </a:r>
            <a:br>
              <a:rPr lang="en-US" sz="3000" b="1"/>
            </a:br>
            <a:r>
              <a:rPr lang="en-US" sz="2600" b="1"/>
              <a:t>The names and addresses of the associated institutions</a:t>
            </a:r>
            <a:endParaRPr lang="en-US" sz="2600" i="1"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5_Custom Design">
  <a:themeElements>
    <a:clrScheme name="5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5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480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480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5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480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480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3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6_Custom Design">
  <a:themeElements>
    <a:clrScheme name="6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6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480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4480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6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20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Arial Black</vt:lpstr>
      <vt:lpstr>Comic Sans MS</vt:lpstr>
      <vt:lpstr>Arial Narrow</vt:lpstr>
      <vt:lpstr>Times</vt:lpstr>
      <vt:lpstr>Times New Roman</vt:lpstr>
      <vt:lpstr>5_Custom Design</vt:lpstr>
      <vt:lpstr>3_Custom Design</vt:lpstr>
      <vt:lpstr>6_Custom Design</vt:lpstr>
      <vt:lpstr>PowerPoint Presentation</vt:lpstr>
    </vt:vector>
  </TitlesOfParts>
  <Company>P&amp;D Display Graphics, LLC</Company>
  <LinksUpToDate>false</LinksUpToDate>
  <SharedDoc>false</SharedDoc>
  <HyperlinkBase>www.posters4research.com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Perry Stein</dc:creator>
  <dc:description>For output services or help using this template go to:_x000d_
www.posters4research.com_x000d_
copyright of P&amp;D Display Graphics, LLC</dc:description>
  <cp:lastModifiedBy>Perry Stein</cp:lastModifiedBy>
  <cp:revision>9</cp:revision>
  <dcterms:created xsi:type="dcterms:W3CDTF">2007-08-03T11:45:15Z</dcterms:created>
  <dcterms:modified xsi:type="dcterms:W3CDTF">2011-09-28T02:15:53Z</dcterms:modified>
</cp:coreProperties>
</file>