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  <p:sldMasterId id="2147483655" r:id="rId4"/>
  </p:sldMasterIdLst>
  <p:notesMasterIdLst>
    <p:notesMasterId r:id="rId6"/>
  </p:notesMasterIdLst>
  <p:sldIdLst>
    <p:sldId id="256" r:id="rId5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28" y="-342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5800CE-0BD0-4B75-BA16-9CB59A86C0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65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31FAA-7D94-4EC9-9A0F-9493ED9D31B8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3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3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54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54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76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6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67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110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743325"/>
            <a:ext cx="532765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4538" y="3743325"/>
            <a:ext cx="5329237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04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19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22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855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902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213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136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4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20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80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443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48835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96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477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093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145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9953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9843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7470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19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049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950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062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45102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331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83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667125"/>
            <a:ext cx="18861087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627975" y="3667125"/>
            <a:ext cx="18862675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877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740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55356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71757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158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3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7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236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90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689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 descr="Parchment"/>
          <p:cNvSpPr>
            <a:spLocks noChangeArrowheads="1"/>
          </p:cNvSpPr>
          <p:nvPr userDrawn="1"/>
        </p:nvSpPr>
        <p:spPr bwMode="auto">
          <a:xfrm>
            <a:off x="736600" y="3289300"/>
            <a:ext cx="3969702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80" rIns="63774" bIns="318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667125"/>
            <a:ext cx="37876162" cy="146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80" rIns="63774" bIns="31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Text Box 8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42938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59" tIns="31876" rIns="63759" bIns="318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743325"/>
            <a:ext cx="1080928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59" tIns="31876" rIns="63759" bIns="31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4173200" y="3205163"/>
            <a:ext cx="12787313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7703463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22300" y="3289300"/>
            <a:ext cx="195024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48" tIns="31872" rIns="63748" bIns="318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48" tIns="31872" rIns="63748" bIns="318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37" tIns="31868" rIns="63737" bIns="318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37" tIns="31868" rIns="63737" bIns="31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51" tIns="45675" rIns="91351" bIns="45675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66" tIns="45683" rIns="91366" bIns="45683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39738"/>
            <a:ext cx="318547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8" tIns="45664" rIns="91328" bIns="45664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2007-08-03T11:45:15Z</dcterms:created>
  <dcterms:modified xsi:type="dcterms:W3CDTF">2011-09-28T02:15:08Z</dcterms:modified>
</cp:coreProperties>
</file>