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sldIdLst>
    <p:sldId id="256" r:id="rId2"/>
  </p:sldIdLst>
  <p:sldSz cx="51206400" cy="384048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" d="100"/>
          <a:sy n="11" d="100"/>
        </p:scale>
        <p:origin x="-672" y="-42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83D527-4E23-4394-8E02-A7CDB36AEC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77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A1BF86-5253-4FEC-8FB6-979C1F3EED4D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930063"/>
            <a:ext cx="43526075" cy="8232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3038"/>
            <a:ext cx="35845750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5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8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6313" y="1484313"/>
            <a:ext cx="12226925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775" y="1484313"/>
            <a:ext cx="36533138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0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4679275"/>
            <a:ext cx="43526075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6278225"/>
            <a:ext cx="43526075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768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775" y="8462963"/>
            <a:ext cx="4764088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6263" y="8462963"/>
            <a:ext cx="4764087" cy="28936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2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38288"/>
            <a:ext cx="46085125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6313"/>
            <a:ext cx="2262505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0"/>
            <a:ext cx="2262505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6313"/>
            <a:ext cx="22632988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0"/>
            <a:ext cx="22632988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7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280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8763"/>
            <a:ext cx="1684655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8763"/>
            <a:ext cx="286258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5925"/>
            <a:ext cx="1684655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90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6882725"/>
            <a:ext cx="30724475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432175"/>
            <a:ext cx="30724475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30057725"/>
            <a:ext cx="30724475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05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577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5600700"/>
            <a:ext cx="51206400" cy="150813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800100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3396913" y="6578600"/>
            <a:ext cx="11645900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5985788" y="6578600"/>
            <a:ext cx="24207787" cy="309721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20775" y="1484313"/>
            <a:ext cx="48912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288" tIns="53138" rIns="106288" bIns="531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09775" y="8462963"/>
            <a:ext cx="9680575" cy="2893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288" tIns="53138" rIns="106288" bIns="531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6704250" y="37749163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+mj-lt"/>
          <a:ea typeface="+mj-ea"/>
          <a:cs typeface="+mj-cs"/>
        </a:defRPr>
      </a:lvl1pPr>
      <a:lvl2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2pPr>
      <a:lvl3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3pPr>
      <a:lvl4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4pPr>
      <a:lvl5pPr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5pPr>
      <a:lvl6pPr marL="4572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6pPr>
      <a:lvl7pPr marL="9144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7pPr>
      <a:lvl8pPr marL="13716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8pPr>
      <a:lvl9pPr marL="1828800" algn="l" defTabSz="1066800" rtl="0" fontAlgn="base">
        <a:spcBef>
          <a:spcPct val="0"/>
        </a:spcBef>
        <a:spcAft>
          <a:spcPct val="0"/>
        </a:spcAft>
        <a:defRPr sz="10100">
          <a:solidFill>
            <a:schemeClr val="tx2"/>
          </a:solidFill>
          <a:latin typeface="Arial Black" pitchFamily="34" charset="0"/>
        </a:defRPr>
      </a:lvl9pPr>
    </p:titleStyle>
    <p:bodyStyle>
      <a:lvl1pPr marL="400050" indent="-400050" algn="l" defTabSz="1066800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28613" algn="l" defTabSz="1066800" rtl="0" fontAlgn="base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33500" indent="-266700" algn="l" defTabSz="1066800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866900" indent="-266700" algn="l" defTabSz="1066800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4003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575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47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19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29100" indent="-266700" algn="l" defTabSz="106680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16188" y="1146175"/>
            <a:ext cx="46040675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140" tIns="45584" rIns="91140" bIns="45584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9500">
                <a:latin typeface="Arial Black" pitchFamily="34" charset="0"/>
              </a:rPr>
              <a:t>42x56 Poster Template – Poster Title Line</a:t>
            </a:r>
          </a:p>
          <a:p>
            <a:pPr algn="ctr" defTabSz="915988" eaLnBrk="0" hangingPunct="0"/>
            <a:r>
              <a:rPr lang="en-US" sz="5600" b="1"/>
              <a:t> Author and contributor names</a:t>
            </a:r>
            <a:br>
              <a:rPr lang="en-US" sz="5600" b="1"/>
            </a:br>
            <a:r>
              <a:rPr lang="en-US" sz="5000" b="1"/>
              <a:t>The names and addresses of the associated institutions</a:t>
            </a:r>
            <a:endParaRPr lang="en-US" sz="5000" i="1">
              <a:latin typeface="Arial Black" pitchFamily="34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45356463" y="844550"/>
            <a:ext cx="4098925" cy="40989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179" tIns="45601" rIns="91179" bIns="45601" anchor="ctr"/>
          <a:lstStyle/>
          <a:p>
            <a:pPr algn="ctr" defTabSz="4391025"/>
            <a:r>
              <a:rPr lang="en-US" sz="5600">
                <a:latin typeface="Arial Black" pitchFamily="34" charset="0"/>
              </a:rPr>
              <a:t>LOGO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Goes</a:t>
            </a:r>
          </a:p>
          <a:p>
            <a:pPr algn="ctr" defTabSz="4391025"/>
            <a:r>
              <a:rPr lang="en-US" sz="5600">
                <a:latin typeface="Arial Black" pitchFamily="34" charset="0"/>
              </a:rPr>
              <a:t>Here</a:t>
            </a: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066800" y="276225"/>
            <a:ext cx="7591425" cy="5137150"/>
            <a:chOff x="24384" y="17520"/>
            <a:chExt cx="2688" cy="1865"/>
          </a:xfrm>
        </p:grpSpPr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168" tIns="45590" rIns="91168" bIns="45590" anchor="ctr"/>
            <a:lstStyle/>
            <a:p>
              <a:pPr algn="ctr" defTabSz="915988" eaLnBrk="0" hangingPunct="0"/>
              <a: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7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Order your poster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by 12 pm Eastern</a:t>
              </a:r>
              <a:br>
                <a:rPr lang="en-US" sz="3400">
                  <a:latin typeface="Arial Black" pitchFamily="34" charset="0"/>
                </a:rPr>
              </a:br>
              <a:r>
                <a:rPr lang="en-US" sz="34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3400">
                  <a:latin typeface="Arial Black" pitchFamily="34" charset="0"/>
                </a:rPr>
                <a:t> the same day</a:t>
              </a:r>
              <a:r>
                <a:rPr lang="en-US" sz="1700">
                  <a:latin typeface="Arial Black" pitchFamily="34" charset="0"/>
                </a:rPr>
                <a:t> 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22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22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2200">
                <a:latin typeface="Arial Narrow" pitchFamily="34" charset="0"/>
              </a:endParaRPr>
            </a:p>
            <a:p>
              <a:pPr algn="ctr" defTabSz="915988" eaLnBrk="0" hangingPunct="0"/>
              <a:endParaRPr lang="en-US" sz="28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Times New Roman</vt:lpstr>
      <vt:lpstr>Arial Narrow</vt:lpstr>
      <vt:lpstr>Times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2007-08-03T00:14:33Z</dcterms:created>
  <dcterms:modified xsi:type="dcterms:W3CDTF">2011-09-28T02:11:40Z</dcterms:modified>
</cp:coreProperties>
</file>