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5"/>
  </p:notesMasterIdLst>
  <p:sldIdLst>
    <p:sldId id="256" r:id="rId4"/>
  </p:sldIdLst>
  <p:sldSz cx="32918400" cy="16459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660"/>
  </p:normalViewPr>
  <p:slideViewPr>
    <p:cSldViewPr>
      <p:cViewPr varScale="1">
        <p:scale>
          <a:sx n="26" d="100"/>
          <a:sy n="26" d="100"/>
        </p:scale>
        <p:origin x="-120" y="-186"/>
      </p:cViewPr>
      <p:guideLst>
        <p:guide orient="horz" pos="518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0" y="685800"/>
            <a:ext cx="6858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5B5825-90E3-477E-807D-125FC89F75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50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CC5B5F-CA6A-4941-88BA-B0AB7DB22DF7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4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6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4973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4973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18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0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67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7722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25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24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20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08540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636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19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1499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012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200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8"/>
            <a:ext cx="27981275" cy="3527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9326563"/>
            <a:ext cx="23044150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670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550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00098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3627438"/>
            <a:ext cx="3035300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87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960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879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679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0575925"/>
            <a:ext cx="27981275" cy="327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6975475"/>
            <a:ext cx="27981275" cy="36004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4597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59149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23468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50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636588"/>
            <a:ext cx="7859713" cy="1539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36588"/>
            <a:ext cx="23431500" cy="1539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1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208338"/>
            <a:ext cx="4246563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3208338"/>
            <a:ext cx="4246562" cy="1240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2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8813"/>
            <a:ext cx="29625925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3684588"/>
            <a:ext cx="145446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5219700"/>
            <a:ext cx="14544675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3684588"/>
            <a:ext cx="14549438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5219700"/>
            <a:ext cx="14549438" cy="9483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9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9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901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655638"/>
            <a:ext cx="10829925" cy="2789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38"/>
            <a:ext cx="18402300" cy="1404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3444875"/>
            <a:ext cx="10829925" cy="11258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263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1522075"/>
            <a:ext cx="19751675" cy="135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470025"/>
            <a:ext cx="19751675" cy="98758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2880975"/>
            <a:ext cx="19751675" cy="193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039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514350" y="2751138"/>
            <a:ext cx="10229850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5" tIns="26099" rIns="52195" bIns="260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208338"/>
            <a:ext cx="8645525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5" tIns="26099" rIns="52195" bIns="260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6" name="Rectangle 8" descr="Parchment"/>
          <p:cNvSpPr>
            <a:spLocks noChangeArrowheads="1"/>
          </p:cNvSpPr>
          <p:nvPr userDrawn="1"/>
        </p:nvSpPr>
        <p:spPr bwMode="auto">
          <a:xfrm>
            <a:off x="11337925" y="2751138"/>
            <a:ext cx="10229850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 descr="Parchment"/>
          <p:cNvSpPr>
            <a:spLocks noChangeArrowheads="1"/>
          </p:cNvSpPr>
          <p:nvPr userDrawn="1"/>
        </p:nvSpPr>
        <p:spPr bwMode="auto">
          <a:xfrm>
            <a:off x="22163088" y="2751138"/>
            <a:ext cx="10229850" cy="1327308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496888" y="2819400"/>
            <a:ext cx="156019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16705263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24803100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5" tIns="26096" rIns="52195" bIns="26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27438"/>
            <a:ext cx="6223000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5" tIns="26096" rIns="52195" bIns="26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476500"/>
            <a:ext cx="32918400" cy="139827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3844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400300"/>
            <a:ext cx="32918400" cy="6508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514350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8612188" y="2819400"/>
            <a:ext cx="7486650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16705263" y="2819400"/>
            <a:ext cx="15562262" cy="132746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36588"/>
            <a:ext cx="31443613" cy="11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2" tIns="26096" rIns="52192" bIns="26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627438"/>
            <a:ext cx="6223000" cy="1240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192" tIns="26096" rIns="52192" bIns="26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29337000" y="16154400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38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3875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20688" indent="-160338" algn="l" defTabSz="523875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650875" indent="-127000" algn="l" defTabSz="523875" rtl="0" fontAlgn="base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915988" indent="-131763" algn="l" defTabSz="523875" rtl="0" fontAlgn="base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1763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6335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0907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479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005138" indent="-133350" algn="l" defTabSz="523875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760413" y="228600"/>
            <a:ext cx="3257550" cy="2068513"/>
            <a:chOff x="336" y="144"/>
            <a:chExt cx="1632" cy="1121"/>
          </a:xfrm>
        </p:grpSpPr>
        <p:sp>
          <p:nvSpPr>
            <p:cNvPr id="10245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61" tIns="45678" rIns="91361" bIns="45678" anchor="ctr"/>
            <a:lstStyle/>
            <a:p>
              <a:pPr algn="ctr" defTabSz="915988" eaLnBrk="0" hangingPunct="0"/>
              <a:r>
                <a:rPr lang="en-US" sz="9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9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2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 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9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9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900">
                <a:latin typeface="Arial Narrow" pitchFamily="34" charset="0"/>
              </a:endParaRPr>
            </a:p>
            <a:p>
              <a:pPr algn="ctr" defTabSz="915988" eaLnBrk="0" hangingPunct="0"/>
              <a:endParaRPr lang="en-US" sz="9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29438600" y="285750"/>
            <a:ext cx="2411413" cy="192405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77" tIns="45687" rIns="91377" bIns="45687" anchor="ctr"/>
          <a:lstStyle/>
          <a:p>
            <a:pPr algn="ctr" defTabSz="4389438"/>
            <a:r>
              <a:rPr lang="en-US" sz="2800">
                <a:latin typeface="Arial Black" pitchFamily="34" charset="0"/>
              </a:rPr>
              <a:t>LOGO</a:t>
            </a:r>
            <a:br>
              <a:rPr lang="en-US" sz="2800">
                <a:latin typeface="Arial Black" pitchFamily="34" charset="0"/>
              </a:rPr>
            </a:br>
            <a:r>
              <a:rPr lang="en-US" sz="28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800">
                <a:latin typeface="Arial Black" pitchFamily="34" charset="0"/>
              </a:rPr>
              <a:t>Here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743200" y="304800"/>
            <a:ext cx="27432000" cy="178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37" tIns="45671" rIns="91337" bIns="45671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300">
                <a:latin typeface="Arial Black" pitchFamily="34" charset="0"/>
              </a:rPr>
              <a:t>36x72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800" b="1"/>
              <a:t>Author and contributor names</a:t>
            </a:r>
            <a:br>
              <a:rPr lang="en-US" sz="2800" b="1"/>
            </a:br>
            <a:r>
              <a:rPr lang="en-US" sz="1900" b="1"/>
              <a:t>The names and addresses of the associated institutions</a:t>
            </a:r>
            <a:endParaRPr lang="en-US" sz="19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820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18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Arial Narrow</vt:lpstr>
      <vt:lpstr>Times</vt:lpstr>
      <vt:lpstr>Times New Roman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8</cp:revision>
  <dcterms:created xsi:type="dcterms:W3CDTF">2007-08-02T19:26:22Z</dcterms:created>
  <dcterms:modified xsi:type="dcterms:W3CDTF">2011-09-28T02:07:44Z</dcterms:modified>
</cp:coreProperties>
</file>