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</p:sldMasterIdLst>
  <p:notesMasterIdLst>
    <p:notesMasterId r:id="rId6"/>
  </p:notesMasterIdLst>
  <p:sldIdLst>
    <p:sldId id="256" r:id="rId5"/>
  </p:sldIdLst>
  <p:sldSz cx="329184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660"/>
  </p:normalViewPr>
  <p:slideViewPr>
    <p:cSldViewPr>
      <p:cViewPr varScale="1">
        <p:scale>
          <a:sx n="26" d="100"/>
          <a:sy n="26" d="100"/>
        </p:scale>
        <p:origin x="-120" y="-186"/>
      </p:cViewPr>
      <p:guideLst>
        <p:guide orient="horz" pos="518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90AFD8-207D-4445-BD30-30C159CEEC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55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DD158-59DD-4577-AE5A-022F5F02A7D3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2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5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038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038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97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12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5777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208338"/>
            <a:ext cx="4246563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3208338"/>
            <a:ext cx="4246562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36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15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274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3534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23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86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9847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42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4973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4973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650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30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793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5374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948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040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60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24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95290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124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08673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963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11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812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50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71559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201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148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143250"/>
            <a:ext cx="15073313" cy="1253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7938" y="3143250"/>
            <a:ext cx="15074900" cy="1253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858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62609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995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04787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631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0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05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039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41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 descr="Parchment"/>
          <p:cNvSpPr>
            <a:spLocks noChangeArrowheads="1"/>
          </p:cNvSpPr>
          <p:nvPr userDrawn="1"/>
        </p:nvSpPr>
        <p:spPr bwMode="auto">
          <a:xfrm>
            <a:off x="588963" y="2819400"/>
            <a:ext cx="31757937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0" tIns="26105" rIns="52210" bIns="261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143250"/>
            <a:ext cx="30300613" cy="1253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0" tIns="26105" rIns="52210" bIns="26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Text Box 8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514350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7" tIns="26105" rIns="52207" bIns="261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208338"/>
            <a:ext cx="8645525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7" tIns="26105" rIns="52207" bIns="26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1337925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2163088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496888" y="2819400"/>
            <a:ext cx="156019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480310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7" tIns="26102" rIns="52207" bIns="26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7" tIns="26102" rIns="52207" bIns="26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51435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8612188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15562262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4" tIns="26102" rIns="52204" bIns="26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4" tIns="26102" rIns="52204" bIns="26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760413" y="228600"/>
            <a:ext cx="3257550" cy="2068513"/>
            <a:chOff x="336" y="144"/>
            <a:chExt cx="1632" cy="1121"/>
          </a:xfrm>
        </p:grpSpPr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3" tIns="45687" rIns="91383" bIns="45687" anchor="ctr"/>
            <a:lstStyle/>
            <a:p>
              <a:pPr algn="ctr" defTabSz="915988" eaLnBrk="0" hangingPunct="0"/>
              <a:r>
                <a:rPr lang="en-US" sz="9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9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 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9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9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900">
                <a:latin typeface="Arial Narrow" pitchFamily="34" charset="0"/>
              </a:endParaRPr>
            </a:p>
            <a:p>
              <a:pPr algn="ctr" defTabSz="915988" eaLnBrk="0" hangingPunct="0"/>
              <a:endParaRPr lang="en-US" sz="9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29438600" y="285750"/>
            <a:ext cx="2411413" cy="192405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8" tIns="45696" rIns="91398" bIns="45696" anchor="ctr"/>
          <a:lstStyle/>
          <a:p>
            <a:pPr algn="ctr" defTabSz="4389438"/>
            <a:r>
              <a:rPr lang="en-US" sz="2800">
                <a:latin typeface="Arial Black" pitchFamily="34" charset="0"/>
              </a:rPr>
              <a:t>LOGO</a:t>
            </a:r>
            <a:br>
              <a:rPr lang="en-US" sz="2800">
                <a:latin typeface="Arial Black" pitchFamily="34" charset="0"/>
              </a:rPr>
            </a:br>
            <a:r>
              <a:rPr lang="en-US" sz="28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800">
                <a:latin typeface="Arial Black" pitchFamily="34" charset="0"/>
              </a:rPr>
              <a:t>Here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743200" y="304800"/>
            <a:ext cx="27432000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8" tIns="45681" rIns="91358" bIns="4568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300">
                <a:latin typeface="Arial Black" pitchFamily="34" charset="0"/>
              </a:rPr>
              <a:t>36x72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800" b="1"/>
              <a:t>Author and contributor names</a:t>
            </a:r>
            <a:br>
              <a:rPr lang="en-US" sz="2800" b="1"/>
            </a:br>
            <a:r>
              <a:rPr lang="en-US" sz="1900" b="1"/>
              <a:t>The names and addresses of the associated institutions</a:t>
            </a:r>
            <a:endParaRPr lang="en-US" sz="1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7</cp:revision>
  <dcterms:created xsi:type="dcterms:W3CDTF">2007-08-02T19:26:22Z</dcterms:created>
  <dcterms:modified xsi:type="dcterms:W3CDTF">2011-09-28T02:07:13Z</dcterms:modified>
</cp:coreProperties>
</file>