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  <p:sldMasterId id="2147483655" r:id="rId3"/>
    <p:sldMasterId id="2147483656" r:id="rId4"/>
  </p:sldMasterIdLst>
  <p:notesMasterIdLst>
    <p:notesMasterId r:id="rId6"/>
  </p:notesMasterIdLst>
  <p:sldIdLst>
    <p:sldId id="256" r:id="rId5"/>
  </p:sldIdLst>
  <p:sldSz cx="274320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868" autoAdjust="0"/>
    <p:restoredTop sz="94660"/>
  </p:normalViewPr>
  <p:slideViewPr>
    <p:cSldViewPr>
      <p:cViewPr varScale="1">
        <p:scale>
          <a:sx n="28" d="100"/>
          <a:sy n="28" d="100"/>
        </p:scale>
        <p:origin x="-414" y="-78"/>
      </p:cViewPr>
      <p:guideLst>
        <p:guide orient="horz" pos="5184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71500" y="685800"/>
            <a:ext cx="5715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1ED8E93-1F40-4952-955D-2B434295C1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2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2EB2B1-24D0-4F84-8750-709993EE343F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5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5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038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038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99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19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74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488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208338"/>
            <a:ext cx="352583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563" y="3208338"/>
            <a:ext cx="352742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13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4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01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630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722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195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2127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94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4973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4973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421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00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848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51059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098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84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94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02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1086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15342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40354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857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7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731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919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6830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433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014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143250"/>
            <a:ext cx="12549188" cy="1253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77913" y="3143250"/>
            <a:ext cx="12549187" cy="1253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672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3848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39091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56142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628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3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9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0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88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845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961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 descr="Parchment"/>
          <p:cNvSpPr>
            <a:spLocks noChangeArrowheads="1"/>
          </p:cNvSpPr>
          <p:nvPr userDrawn="1"/>
        </p:nvSpPr>
        <p:spPr bwMode="auto">
          <a:xfrm>
            <a:off x="490538" y="2819400"/>
            <a:ext cx="26465212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9" tIns="26103" rIns="52209" bIns="26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143250"/>
            <a:ext cx="25250775" cy="1253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9" tIns="26103" rIns="52209" bIns="26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8" name="Text Box 8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 descr="Parchment"/>
          <p:cNvSpPr>
            <a:spLocks noChangeArrowheads="1"/>
          </p:cNvSpPr>
          <p:nvPr userDrawn="1"/>
        </p:nvSpPr>
        <p:spPr bwMode="auto">
          <a:xfrm>
            <a:off x="428625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3" rIns="52206" bIns="26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208338"/>
            <a:ext cx="72056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3" rIns="52206" bIns="26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272" name="Rectangle 8" descr="Parchment"/>
          <p:cNvSpPr>
            <a:spLocks noChangeArrowheads="1"/>
          </p:cNvSpPr>
          <p:nvPr userDrawn="1"/>
        </p:nvSpPr>
        <p:spPr bwMode="auto">
          <a:xfrm>
            <a:off x="9448800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 descr="Parchment"/>
          <p:cNvSpPr>
            <a:spLocks noChangeArrowheads="1"/>
          </p:cNvSpPr>
          <p:nvPr userDrawn="1"/>
        </p:nvSpPr>
        <p:spPr bwMode="auto">
          <a:xfrm>
            <a:off x="18468975" y="2751138"/>
            <a:ext cx="8524875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 descr="Parchment"/>
          <p:cNvSpPr>
            <a:spLocks noChangeArrowheads="1"/>
          </p:cNvSpPr>
          <p:nvPr userDrawn="1"/>
        </p:nvSpPr>
        <p:spPr bwMode="auto">
          <a:xfrm>
            <a:off x="414338" y="2819400"/>
            <a:ext cx="1300162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 descr="Parchment"/>
          <p:cNvSpPr>
            <a:spLocks noChangeArrowheads="1"/>
          </p:cNvSpPr>
          <p:nvPr userDrawn="1"/>
        </p:nvSpPr>
        <p:spPr bwMode="auto">
          <a:xfrm>
            <a:off x="20669250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4" tIns="26103" rIns="52204" bIns="26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4" tIns="26103" rIns="52204" bIns="26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 descr="Parchment"/>
          <p:cNvSpPr>
            <a:spLocks noChangeArrowheads="1"/>
          </p:cNvSpPr>
          <p:nvPr userDrawn="1"/>
        </p:nvSpPr>
        <p:spPr bwMode="auto">
          <a:xfrm>
            <a:off x="428625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 descr="Parchment"/>
          <p:cNvSpPr>
            <a:spLocks noChangeArrowheads="1"/>
          </p:cNvSpPr>
          <p:nvPr userDrawn="1"/>
        </p:nvSpPr>
        <p:spPr bwMode="auto">
          <a:xfrm>
            <a:off x="71770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12968287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1" tIns="26103" rIns="52201" bIns="26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1" tIns="26103" rIns="52201" bIns="26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roup 340"/>
          <p:cNvGrpSpPr>
            <a:grpSpLocks/>
          </p:cNvGrpSpPr>
          <p:nvPr/>
        </p:nvGrpSpPr>
        <p:grpSpPr bwMode="auto">
          <a:xfrm>
            <a:off x="533400" y="354013"/>
            <a:ext cx="2590800" cy="1779587"/>
            <a:chOff x="336" y="144"/>
            <a:chExt cx="1632" cy="1121"/>
          </a:xfrm>
        </p:grpSpPr>
        <p:sp>
          <p:nvSpPr>
            <p:cNvPr id="2386" name="AutoShape 338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7" name="AutoShape 339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2" tIns="45687" rIns="91382" bIns="45687" anchor="ctr"/>
            <a:lstStyle/>
            <a:p>
              <a:pPr algn="ctr" eaLnBrk="0" hangingPunct="0"/>
              <a: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Order your poster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by 12 pm Eastern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 the same day 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800" b="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800" b="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100" b="0">
                <a:latin typeface="Arial Narrow" pitchFamily="34" charset="0"/>
              </a:endParaRPr>
            </a:p>
            <a:p>
              <a:pPr algn="ctr" eaLnBrk="0" hangingPunct="0"/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389" name="Oval 341"/>
          <p:cNvSpPr>
            <a:spLocks noChangeArrowheads="1"/>
          </p:cNvSpPr>
          <p:nvPr/>
        </p:nvSpPr>
        <p:spPr bwMode="auto">
          <a:xfrm>
            <a:off x="24917400" y="457200"/>
            <a:ext cx="1600200" cy="1600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6" tIns="45698" rIns="91396" bIns="45698" anchor="ctr"/>
          <a:lstStyle/>
          <a:p>
            <a:pPr algn="ctr" defTabSz="4389438"/>
            <a:r>
              <a:rPr lang="en-US" sz="2700" b="0">
                <a:latin typeface="Arial Black" pitchFamily="34" charset="0"/>
              </a:rPr>
              <a:t>LOGO</a:t>
            </a:r>
          </a:p>
        </p:txBody>
      </p:sp>
      <p:sp>
        <p:nvSpPr>
          <p:cNvPr id="2390" name="Rectangle 342"/>
          <p:cNvSpPr>
            <a:spLocks noChangeArrowheads="1"/>
          </p:cNvSpPr>
          <p:nvPr/>
        </p:nvSpPr>
        <p:spPr bwMode="auto">
          <a:xfrm>
            <a:off x="0" y="228600"/>
            <a:ext cx="274320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7" tIns="45679" rIns="91357" bIns="4567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latin typeface="Arial Black" pitchFamily="34" charset="0"/>
              </a:rPr>
              <a:t>36x60 Poster Template Prints @ 200% – Poster Title Line</a:t>
            </a:r>
          </a:p>
          <a:p>
            <a:pPr algn="ctr" eaLnBrk="0" hangingPunct="0"/>
            <a:r>
              <a:rPr lang="en-US" sz="4700"/>
              <a:t> </a:t>
            </a:r>
            <a:r>
              <a:rPr lang="en-US" sz="2700"/>
              <a:t>Author and contributor names</a:t>
            </a:r>
            <a:br>
              <a:rPr lang="en-US" sz="2700"/>
            </a:br>
            <a:r>
              <a:rPr lang="en-US" sz="1900"/>
              <a:t>The names and addresses of the associated institutions</a:t>
            </a:r>
            <a:endParaRPr lang="en-US" sz="1900" b="0" i="1">
              <a:latin typeface="Arial Black" pitchFamily="34" charset="0"/>
            </a:endParaRPr>
          </a:p>
        </p:txBody>
      </p:sp>
      <p:sp>
        <p:nvSpPr>
          <p:cNvPr id="2561" name="Rectangle 513"/>
          <p:cNvSpPr>
            <a:spLocks noChangeArrowheads="1"/>
          </p:cNvSpPr>
          <p:nvPr/>
        </p:nvSpPr>
        <p:spPr bwMode="auto">
          <a:xfrm>
            <a:off x="30937200" y="11750675"/>
            <a:ext cx="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19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2007-08-02T17:18:53Z</dcterms:created>
  <dcterms:modified xsi:type="dcterms:W3CDTF">2011-09-28T02:04:34Z</dcterms:modified>
</cp:coreProperties>
</file>