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sldIdLst>
    <p:sldId id="256" r:id="rId2"/>
  </p:sldIdLst>
  <p:sldSz cx="43891200" cy="329184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9745" autoAdjust="0"/>
    <p:restoredTop sz="96189" autoAdjust="0"/>
  </p:normalViewPr>
  <p:slideViewPr>
    <p:cSldViewPr snapToGrid="0">
      <p:cViewPr varScale="1">
        <p:scale>
          <a:sx n="14" d="100"/>
          <a:sy n="14" d="100"/>
        </p:scale>
        <p:origin x="-906" y="-132"/>
      </p:cViewPr>
      <p:guideLst>
        <p:guide orient="horz" pos="10368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372100" y="3257550"/>
            <a:ext cx="2171700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DE825A50-1C9D-4AE9-8134-554D2D4817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72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BD4C5-3471-47F6-874A-B1FBB16121C9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8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8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273175"/>
            <a:ext cx="10480675" cy="3078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273175"/>
            <a:ext cx="31291212" cy="3078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9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9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534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7254875"/>
            <a:ext cx="4071937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7254875"/>
            <a:ext cx="4073525" cy="24803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1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0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428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27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411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4953000"/>
            <a:ext cx="43891200" cy="279654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477043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4800600"/>
            <a:ext cx="43891200" cy="13017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5638800"/>
            <a:ext cx="9982200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5638800"/>
            <a:ext cx="20750213" cy="265477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273175"/>
            <a:ext cx="41924287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53" rIns="91325" bIns="456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7254875"/>
            <a:ext cx="8297862" cy="2480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53" rIns="91325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9489063" y="32361188"/>
            <a:ext cx="35115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fontAlgn="base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143000"/>
            <a:ext cx="34771012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01" tIns="45648" rIns="91301" bIns="4564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600">
                <a:latin typeface="Arial Black" pitchFamily="34" charset="0"/>
              </a:rPr>
              <a:t>36x48 Poster Template – Poster Title Line</a:t>
            </a:r>
          </a:p>
          <a:p>
            <a:pPr algn="ctr" eaLnBrk="0" hangingPunct="0"/>
            <a:r>
              <a:rPr lang="en-US" sz="4800" b="1">
                <a:latin typeface="Arial" charset="0"/>
              </a:rPr>
              <a:t> </a:t>
            </a:r>
            <a:r>
              <a:rPr lang="en-US" sz="5300" b="1">
                <a:latin typeface="Arial" charset="0"/>
              </a:rPr>
              <a:t>Author and contributor names</a:t>
            </a:r>
            <a:r>
              <a:rPr lang="en-US" sz="4800" b="1">
                <a:latin typeface="Arial" charset="0"/>
              </a:rPr>
              <a:t/>
            </a:r>
            <a:br>
              <a:rPr lang="en-US" sz="48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9106475" y="846138"/>
            <a:ext cx="3092450" cy="3094037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39" tIns="45662" rIns="91339" bIns="45662" anchor="ctr"/>
          <a:lstStyle/>
          <a:p>
            <a:pPr algn="ctr" defTabSz="4389438"/>
            <a:r>
              <a:rPr lang="en-US" sz="5300">
                <a:latin typeface="Arial Black" pitchFamily="34" charset="0"/>
              </a:rPr>
              <a:t>LOGO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282575"/>
            <a:ext cx="5729287" cy="4213225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25" tIns="45653" rIns="91325" bIns="45653" anchor="ctr"/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4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24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Order your poster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by 12 pm Eastern</a:t>
              </a:r>
              <a:br>
                <a:rPr lang="en-US" sz="2400">
                  <a:latin typeface="Arial Black" pitchFamily="34" charset="0"/>
                </a:rPr>
              </a:br>
              <a:r>
                <a:rPr lang="en-US" sz="24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2400">
                  <a:latin typeface="Arial Black" pitchFamily="34" charset="0"/>
                </a:rPr>
                <a:t> the same day</a:t>
              </a:r>
              <a:r>
                <a:rPr lang="en-US" sz="1900">
                  <a:latin typeface="Arial Black" pitchFamily="34" charset="0"/>
                </a:rPr>
                <a:t> </a:t>
              </a:r>
              <a:r>
                <a:rPr lang="en-US" sz="1400">
                  <a:latin typeface="Arial Black" pitchFamily="34" charset="0"/>
                </a:rPr>
                <a:t/>
              </a:r>
              <a:br>
                <a:rPr lang="en-US" sz="1400">
                  <a:latin typeface="Arial Black" pitchFamily="34" charset="0"/>
                </a:rPr>
              </a:br>
              <a:r>
                <a:rPr lang="en-US" sz="1900"/>
                <a:t>When you fill out order form and send files</a:t>
              </a:r>
            </a:p>
            <a:p>
              <a:pPr algn="ctr" eaLnBrk="0" hangingPunct="0"/>
              <a:r>
                <a:rPr lang="en-US" sz="1900"/>
                <a:t> you will receive a confirmation e-mail</a:t>
              </a:r>
            </a:p>
            <a:p>
              <a:pPr algn="ctr" eaLnBrk="0" hangingPunct="0"/>
              <a:endParaRPr lang="en-US" sz="19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6252</TotalTime>
  <Words>14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Comic Sans MS</vt:lpstr>
      <vt:lpstr>Times New Roman</vt:lpstr>
      <vt:lpstr>Arial Narrow</vt:lpstr>
      <vt:lpstr>Times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>Perry Stein</dc:creator>
  <cp:keywords/>
  <dc:description>For output services or help using this template go to:_x000d_
www.posters4research.com_x000d_
copyright of P&amp;D Display Graphics, LLC</dc:description>
  <cp:lastModifiedBy>Perry Stein</cp:lastModifiedBy>
  <cp:revision>101</cp:revision>
  <dcterms:created xsi:type="dcterms:W3CDTF">2005-05-18T01:24:28Z</dcterms:created>
  <dcterms:modified xsi:type="dcterms:W3CDTF">2011-09-28T02:03:15Z</dcterms:modified>
  <cp:category>Powerpoint poster templates</cp:category>
</cp:coreProperties>
</file>