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  <p:sldMasterId id="2147483651" r:id="rId3"/>
    <p:sldMasterId id="2147483652" r:id="rId4"/>
  </p:sldMasterIdLst>
  <p:notesMasterIdLst>
    <p:notesMasterId r:id="rId6"/>
  </p:notesMasterIdLst>
  <p:sldIdLst>
    <p:sldId id="256" r:id="rId5"/>
  </p:sldIdLst>
  <p:sldSz cx="43891200" cy="329184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745" autoAdjust="0"/>
    <p:restoredTop sz="96189" autoAdjust="0"/>
  </p:normalViewPr>
  <p:slideViewPr>
    <p:cSldViewPr snapToGrid="0">
      <p:cViewPr varScale="1">
        <p:scale>
          <a:sx n="14" d="100"/>
          <a:sy n="14" d="100"/>
        </p:scale>
        <p:origin x="-906" y="-132"/>
      </p:cViewPr>
      <p:guideLst>
        <p:guide orient="horz" pos="10368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372100" y="3257550"/>
            <a:ext cx="2171700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25C5832A-6E2C-407A-9952-4789847D9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14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088B7-1619-44F3-8E0B-9A10EF801D6D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6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6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075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075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74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17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57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716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6416675"/>
            <a:ext cx="5688012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6416675"/>
            <a:ext cx="5688013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2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98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06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074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000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18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5617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55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2994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2994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03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538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247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1136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339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380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70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3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98445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3704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44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467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190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123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595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1496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323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12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0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6286500"/>
            <a:ext cx="20123150" cy="25061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6286500"/>
            <a:ext cx="20124737" cy="25061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768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9230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50403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86384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314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0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2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7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97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399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22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3" name="Rectangle 5" descr="Parchment"/>
          <p:cNvSpPr>
            <a:spLocks noChangeArrowheads="1"/>
          </p:cNvSpPr>
          <p:nvPr userDrawn="1"/>
        </p:nvSpPr>
        <p:spPr bwMode="auto">
          <a:xfrm>
            <a:off x="784225" y="5638800"/>
            <a:ext cx="42344975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6286500"/>
            <a:ext cx="40400287" cy="2506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Rectangle 5" descr="Parchment"/>
          <p:cNvSpPr>
            <a:spLocks noChangeArrowheads="1"/>
          </p:cNvSpPr>
          <p:nvPr userDrawn="1"/>
        </p:nvSpPr>
        <p:spPr bwMode="auto">
          <a:xfrm>
            <a:off x="685800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6416675"/>
            <a:ext cx="11528425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4642" name="Rectangle 18" descr="Parchment"/>
          <p:cNvSpPr>
            <a:spLocks noChangeArrowheads="1"/>
          </p:cNvSpPr>
          <p:nvPr userDrawn="1"/>
        </p:nvSpPr>
        <p:spPr bwMode="auto">
          <a:xfrm>
            <a:off x="15117763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Rectangle 19" descr="Parchment"/>
          <p:cNvSpPr>
            <a:spLocks noChangeArrowheads="1"/>
          </p:cNvSpPr>
          <p:nvPr userDrawn="1"/>
        </p:nvSpPr>
        <p:spPr bwMode="auto">
          <a:xfrm>
            <a:off x="29549725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Text Box 20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5638800"/>
            <a:ext cx="208026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20750213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2" tIns="45686" rIns="9138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143000"/>
            <a:ext cx="34771012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8" tIns="45677" rIns="91358" bIns="4567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600">
                <a:latin typeface="Arial Black" pitchFamily="34" charset="0"/>
              </a:rPr>
              <a:t>36x48 Poster Template – Poster Title Line</a:t>
            </a:r>
          </a:p>
          <a:p>
            <a:pPr algn="ctr" eaLnBrk="0" hangingPunct="0"/>
            <a:r>
              <a:rPr lang="en-US" sz="4800" b="1">
                <a:latin typeface="Arial" charset="0"/>
              </a:rPr>
              <a:t> </a:t>
            </a:r>
            <a:r>
              <a:rPr lang="en-US" sz="5300" b="1">
                <a:latin typeface="Arial" charset="0"/>
              </a:rPr>
              <a:t>Author and contributor names</a:t>
            </a:r>
            <a:r>
              <a:rPr lang="en-US" sz="4800" b="1">
                <a:latin typeface="Arial" charset="0"/>
              </a:rPr>
              <a:t/>
            </a:r>
            <a:br>
              <a:rPr lang="en-US" sz="48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9106475" y="846138"/>
            <a:ext cx="3092450" cy="3094037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7" tIns="45696" rIns="91397" bIns="45696" anchor="ctr"/>
          <a:lstStyle/>
          <a:p>
            <a:pPr algn="ctr" defTabSz="4389438"/>
            <a:r>
              <a:rPr lang="en-US" sz="5300">
                <a:latin typeface="Arial Black" pitchFamily="34" charset="0"/>
              </a:rPr>
              <a:t>LOGO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282575"/>
            <a:ext cx="5729287" cy="4213225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2" tIns="45686" rIns="91382" bIns="45686" anchor="ctr"/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4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Order your poster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by 12 pm Eastern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 the same day</a:t>
              </a:r>
              <a:r>
                <a:rPr lang="en-US" sz="1900">
                  <a:latin typeface="Arial Black" pitchFamily="34" charset="0"/>
                </a:rPr>
                <a:t> </a:t>
              </a:r>
              <a:r>
                <a:rPr lang="en-US" sz="1400">
                  <a:latin typeface="Arial Black" pitchFamily="34" charset="0"/>
                </a:rPr>
                <a:t/>
              </a:r>
              <a:br>
                <a:rPr lang="en-US" sz="1400">
                  <a:latin typeface="Arial Black" pitchFamily="34" charset="0"/>
                </a:rPr>
              </a:br>
              <a:r>
                <a:rPr lang="en-US" sz="1900"/>
                <a:t>When you fill out order form and send files</a:t>
              </a:r>
            </a:p>
            <a:p>
              <a:pPr algn="ctr" eaLnBrk="0" hangingPunct="0"/>
              <a:r>
                <a:rPr lang="en-US" sz="1900"/>
                <a:t> you will receive a confirmation e-mail</a:t>
              </a:r>
            </a:p>
            <a:p>
              <a:pPr algn="ctr" eaLnBrk="0" hangingPunct="0"/>
              <a:endParaRPr lang="en-US" sz="19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6230</TotalTime>
  <Words>14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Times New Roman</vt:lpstr>
      <vt:lpstr>Arial Narrow</vt:lpstr>
      <vt:lpstr>Times</vt:lpstr>
      <vt:lpstr>4_Custom Design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>Perry Stein</dc:creator>
  <cp:keywords/>
  <dc:description>For output services or help using this template go to:_x000d_
www.posters4research.com_x000d_
copyright of P&amp;D Display Graphics, LLC</dc:description>
  <cp:lastModifiedBy>Perry Stein</cp:lastModifiedBy>
  <cp:revision>95</cp:revision>
  <dcterms:created xsi:type="dcterms:W3CDTF">2005-05-18T01:24:28Z</dcterms:created>
  <dcterms:modified xsi:type="dcterms:W3CDTF">2011-09-28T02:01:50Z</dcterms:modified>
  <cp:category>Powerpoint poster templates</cp:category>
</cp:coreProperties>
</file>