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  <p:sldMasterId id="2147483654" r:id="rId3"/>
    <p:sldMasterId id="2147483651" r:id="rId4"/>
    <p:sldMasterId id="2147483652" r:id="rId5"/>
  </p:sldMasterIdLst>
  <p:notesMasterIdLst>
    <p:notesMasterId r:id="rId7"/>
  </p:notesMasterIdLst>
  <p:sldIdLst>
    <p:sldId id="256" r:id="rId6"/>
  </p:sldIdLst>
  <p:sldSz cx="43891200" cy="329184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745" autoAdjust="0"/>
    <p:restoredTop sz="96189" autoAdjust="0"/>
  </p:normalViewPr>
  <p:slideViewPr>
    <p:cSldViewPr snapToGrid="0">
      <p:cViewPr varScale="1">
        <p:scale>
          <a:sx n="14" d="100"/>
          <a:sy n="14" d="100"/>
        </p:scale>
        <p:origin x="-906" y="-132"/>
      </p:cViewPr>
      <p:guideLst>
        <p:guide orient="horz" pos="10368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372100" y="3257550"/>
            <a:ext cx="2171700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405D5983-0A20-47A2-A26A-9DDEBBA094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65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5C818-1E86-40F4-BC0A-5A65695EDA73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3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3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7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9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9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7018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6286500"/>
            <a:ext cx="20123150" cy="25061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6286500"/>
            <a:ext cx="20124737" cy="25061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98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82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45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726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871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94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29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78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075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075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69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009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34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00824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6416675"/>
            <a:ext cx="5688012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6416675"/>
            <a:ext cx="5688013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980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0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54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18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826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3052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0098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132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2994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2994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938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407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790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0020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018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20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8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74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781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8964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85591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324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945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396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18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13080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697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0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29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795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2700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82484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370076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584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8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1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89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801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456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9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Rectangle 8" descr="Parchment"/>
          <p:cNvSpPr>
            <a:spLocks noChangeArrowheads="1"/>
          </p:cNvSpPr>
          <p:nvPr userDrawn="1"/>
        </p:nvSpPr>
        <p:spPr bwMode="auto">
          <a:xfrm>
            <a:off x="33070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1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8317" name="Rectangle 13" descr="Parchment"/>
          <p:cNvSpPr>
            <a:spLocks noChangeArrowheads="1"/>
          </p:cNvSpPr>
          <p:nvPr userDrawn="1"/>
        </p:nvSpPr>
        <p:spPr bwMode="auto">
          <a:xfrm>
            <a:off x="11498263" y="5646738"/>
            <a:ext cx="20742275" cy="122062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Rectangle 14" descr="Parchment"/>
          <p:cNvSpPr>
            <a:spLocks noChangeArrowheads="1"/>
          </p:cNvSpPr>
          <p:nvPr userDrawn="1"/>
        </p:nvSpPr>
        <p:spPr bwMode="auto">
          <a:xfrm>
            <a:off x="11498263" y="18761075"/>
            <a:ext cx="20742275" cy="1342548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Text Box 16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3" name="Rectangle 5" descr="Parchment"/>
          <p:cNvSpPr>
            <a:spLocks noChangeArrowheads="1"/>
          </p:cNvSpPr>
          <p:nvPr userDrawn="1"/>
        </p:nvSpPr>
        <p:spPr bwMode="auto">
          <a:xfrm>
            <a:off x="784225" y="5638800"/>
            <a:ext cx="42344975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6286500"/>
            <a:ext cx="40400287" cy="2506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Rectangle 5" descr="Parchment"/>
          <p:cNvSpPr>
            <a:spLocks noChangeArrowheads="1"/>
          </p:cNvSpPr>
          <p:nvPr userDrawn="1"/>
        </p:nvSpPr>
        <p:spPr bwMode="auto">
          <a:xfrm>
            <a:off x="685800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6416675"/>
            <a:ext cx="11528425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4642" name="Rectangle 18" descr="Parchment"/>
          <p:cNvSpPr>
            <a:spLocks noChangeArrowheads="1"/>
          </p:cNvSpPr>
          <p:nvPr userDrawn="1"/>
        </p:nvSpPr>
        <p:spPr bwMode="auto">
          <a:xfrm>
            <a:off x="15117763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Rectangle 19" descr="Parchment"/>
          <p:cNvSpPr>
            <a:spLocks noChangeArrowheads="1"/>
          </p:cNvSpPr>
          <p:nvPr userDrawn="1"/>
        </p:nvSpPr>
        <p:spPr bwMode="auto">
          <a:xfrm>
            <a:off x="29549725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Text Box 20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5638800"/>
            <a:ext cx="208026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20750213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" tIns="45701" rIns="9141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143000"/>
            <a:ext cx="34771012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7" tIns="45696" rIns="91387" bIns="4569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600">
                <a:latin typeface="Arial Black" pitchFamily="34" charset="0"/>
              </a:rPr>
              <a:t>36x48 Poster Template – Poster Title Line</a:t>
            </a:r>
          </a:p>
          <a:p>
            <a:pPr algn="ctr" eaLnBrk="0" hangingPunct="0"/>
            <a:r>
              <a:rPr lang="en-US" sz="4800" b="1">
                <a:latin typeface="Arial" charset="0"/>
              </a:rPr>
              <a:t> </a:t>
            </a:r>
            <a:r>
              <a:rPr lang="en-US" sz="5300" b="1">
                <a:latin typeface="Arial" charset="0"/>
              </a:rPr>
              <a:t>Author and contributor names</a:t>
            </a:r>
            <a:r>
              <a:rPr lang="en-US" sz="4800" b="1">
                <a:latin typeface="Arial" charset="0"/>
              </a:rPr>
              <a:t/>
            </a:r>
            <a:br>
              <a:rPr lang="en-US" sz="48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85800" y="5638800"/>
            <a:ext cx="9982200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       </a:t>
            </a:r>
            <a:r>
              <a:rPr lang="en-US" sz="3400" b="1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85800" y="17094200"/>
            <a:ext cx="9982200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      </a:t>
            </a:r>
            <a:r>
              <a:rPr lang="en-US" sz="3400" b="1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1506200" y="5646738"/>
            <a:ext cx="20726400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400" b="1">
                <a:solidFill>
                  <a:schemeClr val="bg1"/>
                </a:solidFill>
              </a:rPr>
              <a:t>       </a:t>
            </a:r>
            <a:r>
              <a:rPr lang="en-US" sz="3400" b="1"/>
              <a:t> </a:t>
            </a:r>
            <a:r>
              <a:rPr lang="en-US" sz="3400" b="1">
                <a:solidFill>
                  <a:schemeClr val="bg1"/>
                </a:solidFill>
              </a:rPr>
              <a:t>Header</a:t>
            </a:r>
            <a:endParaRPr lang="en-US" sz="3400" b="1"/>
          </a:p>
        </p:txBody>
      </p:sp>
      <p:sp>
        <p:nvSpPr>
          <p:cNvPr id="2335" name="Text Box 287"/>
          <p:cNvSpPr txBox="1">
            <a:spLocks noChangeArrowheads="1"/>
          </p:cNvSpPr>
          <p:nvPr/>
        </p:nvSpPr>
        <p:spPr bwMode="auto">
          <a:xfrm>
            <a:off x="1341438" y="6804025"/>
            <a:ext cx="864076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Arial Narrow" pitchFamily="34" charset="0"/>
              </a:rPr>
              <a:t>Body copy</a:t>
            </a:r>
          </a:p>
        </p:txBody>
      </p:sp>
      <p:sp>
        <p:nvSpPr>
          <p:cNvPr id="2336" name="Text Box 288"/>
          <p:cNvSpPr txBox="1">
            <a:spLocks noChangeArrowheads="1"/>
          </p:cNvSpPr>
          <p:nvPr/>
        </p:nvSpPr>
        <p:spPr bwMode="auto">
          <a:xfrm>
            <a:off x="1349375" y="17784763"/>
            <a:ext cx="8632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Arial Narrow" pitchFamily="34" charset="0"/>
              </a:rPr>
              <a:t>Body copy</a:t>
            </a: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9106475" y="846138"/>
            <a:ext cx="3092450" cy="3094037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6" tIns="45710" rIns="91426" bIns="45710" anchor="ctr"/>
          <a:lstStyle/>
          <a:p>
            <a:pPr algn="ctr" defTabSz="4389438"/>
            <a:r>
              <a:rPr lang="en-US" sz="5300">
                <a:latin typeface="Arial Black" pitchFamily="34" charset="0"/>
              </a:rPr>
              <a:t>LOGO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282575"/>
            <a:ext cx="5729287" cy="4213225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11" tIns="45701" rIns="91411" bIns="45701" anchor="ctr"/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4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Order your poster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by 12 pm Eastern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 the same day</a:t>
              </a:r>
              <a:r>
                <a:rPr lang="en-US" sz="1900">
                  <a:latin typeface="Arial Black" pitchFamily="34" charset="0"/>
                </a:rPr>
                <a:t> </a:t>
              </a:r>
              <a:r>
                <a:rPr lang="en-US" sz="1400">
                  <a:latin typeface="Arial Black" pitchFamily="34" charset="0"/>
                </a:rPr>
                <a:t/>
              </a:r>
              <a:br>
                <a:rPr lang="en-US" sz="1400">
                  <a:latin typeface="Arial Black" pitchFamily="34" charset="0"/>
                </a:rPr>
              </a:br>
              <a:r>
                <a:rPr lang="en-US" sz="1900"/>
                <a:t>When you fill out order form and send files</a:t>
              </a:r>
            </a:p>
            <a:p>
              <a:pPr algn="ctr" eaLnBrk="0" hangingPunct="0"/>
              <a:r>
                <a:rPr lang="en-US" sz="1900"/>
                <a:t> you will receive a confirmation e-mail</a:t>
              </a:r>
            </a:p>
            <a:p>
              <a:pPr algn="ctr" eaLnBrk="0" hangingPunct="0"/>
              <a:endParaRPr lang="en-US" sz="19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346" name="Text Box 298"/>
          <p:cNvSpPr txBox="1">
            <a:spLocks noChangeArrowheads="1"/>
          </p:cNvSpPr>
          <p:nvPr/>
        </p:nvSpPr>
        <p:spPr bwMode="auto">
          <a:xfrm>
            <a:off x="677863" y="23715663"/>
            <a:ext cx="9998075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       </a:t>
            </a:r>
            <a:r>
              <a:rPr lang="en-US" sz="3400" b="1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2347" name="Text Box 299"/>
          <p:cNvSpPr txBox="1">
            <a:spLocks noChangeArrowheads="1"/>
          </p:cNvSpPr>
          <p:nvPr/>
        </p:nvSpPr>
        <p:spPr bwMode="auto">
          <a:xfrm>
            <a:off x="1387475" y="24415750"/>
            <a:ext cx="864076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Arial Narrow" pitchFamily="34" charset="0"/>
              </a:rPr>
              <a:t>Body Copy</a:t>
            </a:r>
          </a:p>
        </p:txBody>
      </p:sp>
      <p:sp>
        <p:nvSpPr>
          <p:cNvPr id="152646" name="Rectangle 1094"/>
          <p:cNvSpPr>
            <a:spLocks noChangeArrowheads="1"/>
          </p:cNvSpPr>
          <p:nvPr/>
        </p:nvSpPr>
        <p:spPr bwMode="auto">
          <a:xfrm>
            <a:off x="43357800" y="14576425"/>
            <a:ext cx="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1900">
              <a:latin typeface="Arial" charset="0"/>
            </a:endParaRPr>
          </a:p>
        </p:txBody>
      </p:sp>
      <p:sp>
        <p:nvSpPr>
          <p:cNvPr id="152803" name="Text Box 1251"/>
          <p:cNvSpPr txBox="1">
            <a:spLocks noChangeArrowheads="1"/>
          </p:cNvSpPr>
          <p:nvPr/>
        </p:nvSpPr>
        <p:spPr bwMode="auto">
          <a:xfrm>
            <a:off x="33093025" y="5646738"/>
            <a:ext cx="9982200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400" b="1">
                <a:solidFill>
                  <a:schemeClr val="bg1"/>
                </a:solidFill>
              </a:rPr>
              <a:t>       Header</a:t>
            </a:r>
            <a:endParaRPr lang="en-US" sz="4300" b="1">
              <a:solidFill>
                <a:schemeClr val="bg1"/>
              </a:solidFill>
            </a:endParaRPr>
          </a:p>
        </p:txBody>
      </p:sp>
      <p:sp>
        <p:nvSpPr>
          <p:cNvPr id="152804" name="Text Box 1252"/>
          <p:cNvSpPr txBox="1">
            <a:spLocks noChangeArrowheads="1"/>
          </p:cNvSpPr>
          <p:nvPr/>
        </p:nvSpPr>
        <p:spPr bwMode="auto">
          <a:xfrm>
            <a:off x="33802638" y="6689725"/>
            <a:ext cx="89757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/>
            <a:r>
              <a:rPr lang="en-US"/>
              <a:t>Body Copy</a:t>
            </a:r>
          </a:p>
        </p:txBody>
      </p:sp>
      <p:sp>
        <p:nvSpPr>
          <p:cNvPr id="152813" name="Text Box 1261"/>
          <p:cNvSpPr txBox="1">
            <a:spLocks noChangeArrowheads="1"/>
          </p:cNvSpPr>
          <p:nvPr/>
        </p:nvSpPr>
        <p:spPr bwMode="auto">
          <a:xfrm>
            <a:off x="11506200" y="18753138"/>
            <a:ext cx="20726400" cy="6096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1" tIns="45701" rIns="91411" bIns="4570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400" b="1">
                <a:solidFill>
                  <a:schemeClr val="bg1"/>
                </a:solidFill>
              </a:rPr>
              <a:t>    </a:t>
            </a:r>
            <a:r>
              <a:rPr lang="en-US" sz="3400" b="1">
                <a:solidFill>
                  <a:srgbClr val="FFFFFF"/>
                </a:solidFill>
              </a:rPr>
              <a:t>Importing picture files</a:t>
            </a:r>
          </a:p>
        </p:txBody>
      </p:sp>
      <p:sp>
        <p:nvSpPr>
          <p:cNvPr id="152815" name="Text Box 1263"/>
          <p:cNvSpPr txBox="1">
            <a:spLocks noChangeArrowheads="1"/>
          </p:cNvSpPr>
          <p:nvPr/>
        </p:nvSpPr>
        <p:spPr bwMode="auto">
          <a:xfrm>
            <a:off x="11793538" y="6657975"/>
            <a:ext cx="201183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0" rIns="91426" bIns="4571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>
                <a:solidFill>
                  <a:srgbClr val="000000"/>
                </a:solidFill>
                <a:latin typeface="Arial Narrow" pitchFamily="34" charset="0"/>
                <a:ea typeface="Times New Roman" pitchFamily="18" charset="0"/>
                <a:cs typeface="Arial" charset="0"/>
              </a:rPr>
              <a:t>Body copy</a:t>
            </a:r>
            <a:r>
              <a:rPr lang="en-US" sz="2800">
                <a:latin typeface="Arial Narrow" pitchFamily="34" charset="0"/>
                <a:ea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152827" name="Text Box 1275"/>
          <p:cNvSpPr txBox="1">
            <a:spLocks noChangeArrowheads="1"/>
          </p:cNvSpPr>
          <p:nvPr/>
        </p:nvSpPr>
        <p:spPr bwMode="auto">
          <a:xfrm>
            <a:off x="11933238" y="19659600"/>
            <a:ext cx="109458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0" rIns="91426" bIns="45710">
            <a:spAutoFit/>
          </a:bodyPr>
          <a:lstStyle/>
          <a:p>
            <a:pPr eaLnBrk="0" hangingPunct="0"/>
            <a:r>
              <a:rPr lang="en-US" sz="2800"/>
              <a:t>Body copy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6236</TotalTime>
  <Words>40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Black</vt:lpstr>
      <vt:lpstr>Comic Sans MS</vt:lpstr>
      <vt:lpstr>Times New Roman</vt:lpstr>
      <vt:lpstr>Arial Narrow</vt:lpstr>
      <vt:lpstr>Times</vt:lpstr>
      <vt:lpstr>1_Custom Design</vt:lpstr>
      <vt:lpstr>4_Custom Design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>Perry Stein</dc:creator>
  <cp:keywords/>
  <dc:description>For output services or help using this template go to:_x000d_
www.posters4research.com_x000d_
copyright of P&amp;D Display Graphics, LLC</dc:description>
  <cp:lastModifiedBy>Perry Stein</cp:lastModifiedBy>
  <cp:revision>98</cp:revision>
  <dcterms:created xsi:type="dcterms:W3CDTF">2005-05-18T01:24:28Z</dcterms:created>
  <dcterms:modified xsi:type="dcterms:W3CDTF">2011-09-28T02:01:27Z</dcterms:modified>
  <cp:category>Powerpoint poster templates</cp:category>
</cp:coreProperties>
</file>