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0" r:id="rId2"/>
    <p:sldMasterId id="2147483653" r:id="rId3"/>
    <p:sldMasterId id="2147483654" r:id="rId4"/>
    <p:sldMasterId id="2147483651" r:id="rId5"/>
    <p:sldMasterId id="2147483652" r:id="rId6"/>
  </p:sldMasterIdLst>
  <p:notesMasterIdLst>
    <p:notesMasterId r:id="rId8"/>
  </p:notesMasterIdLst>
  <p:sldIdLst>
    <p:sldId id="256" r:id="rId7"/>
  </p:sldIdLst>
  <p:sldSz cx="43891200" cy="32918400"/>
  <p:notesSz cx="32461200" cy="43434000"/>
  <p:defaultTex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D8B088"/>
    <a:srgbClr val="FF9900"/>
    <a:srgbClr val="E5CBB1"/>
    <a:srgbClr val="800000"/>
    <a:srgbClr val="000066"/>
    <a:srgbClr val="CC79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9745" autoAdjust="0"/>
    <p:restoredTop sz="96270" autoAdjust="0"/>
  </p:normalViewPr>
  <p:slideViewPr>
    <p:cSldViewPr snapToGrid="0">
      <p:cViewPr varScale="1">
        <p:scale>
          <a:sx n="14" d="100"/>
          <a:sy n="14" d="100"/>
        </p:scale>
        <p:origin x="-906" y="-132"/>
      </p:cViewPr>
      <p:guideLst>
        <p:guide orient="horz" pos="10368"/>
        <p:guide pos="21293"/>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theme" Target="theme/theme1.xml"/><Relationship Id="rId5" Type="http://schemas.openxmlformats.org/officeDocument/2006/relationships/slideMaster" Target="slideMasters/slideMaster5.xml"/><Relationship Id="rId10"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p:cNvSpPr>
            <a:spLocks noGrp="1" noChangeArrowheads="1"/>
          </p:cNvSpPr>
          <p:nvPr>
            <p:ph type="hdr" sz="quarter"/>
          </p:nvPr>
        </p:nvSpPr>
        <p:spPr bwMode="auto">
          <a:xfrm>
            <a:off x="0" y="0"/>
            <a:ext cx="14066838" cy="217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3682" tIns="216841" rIns="433682" bIns="216841" numCol="1" anchor="t" anchorCtr="0" compatLnSpc="1">
            <a:prstTxWarp prst="textNoShape">
              <a:avLst/>
            </a:prstTxWarp>
          </a:bodyPr>
          <a:lstStyle>
            <a:lvl1pPr defTabSz="4337050">
              <a:defRPr sz="5700">
                <a:latin typeface="Arial" charset="0"/>
              </a:defRPr>
            </a:lvl1pPr>
          </a:lstStyle>
          <a:p>
            <a:endParaRPr lang="en-US"/>
          </a:p>
        </p:txBody>
      </p:sp>
      <p:sp>
        <p:nvSpPr>
          <p:cNvPr id="150531" name="Rectangle 3"/>
          <p:cNvSpPr>
            <a:spLocks noGrp="1" noChangeArrowheads="1"/>
          </p:cNvSpPr>
          <p:nvPr>
            <p:ph type="dt" idx="1"/>
          </p:nvPr>
        </p:nvSpPr>
        <p:spPr bwMode="auto">
          <a:xfrm>
            <a:off x="18386425" y="0"/>
            <a:ext cx="14066838" cy="217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3682" tIns="216841" rIns="433682" bIns="216841" numCol="1" anchor="t" anchorCtr="0" compatLnSpc="1">
            <a:prstTxWarp prst="textNoShape">
              <a:avLst/>
            </a:prstTxWarp>
          </a:bodyPr>
          <a:lstStyle>
            <a:lvl1pPr algn="r" defTabSz="4337050">
              <a:defRPr sz="5700">
                <a:latin typeface="Arial" charset="0"/>
              </a:defRPr>
            </a:lvl1pPr>
          </a:lstStyle>
          <a:p>
            <a:endParaRPr lang="en-US"/>
          </a:p>
        </p:txBody>
      </p:sp>
      <p:sp>
        <p:nvSpPr>
          <p:cNvPr id="150532" name="Rectangle 4"/>
          <p:cNvSpPr>
            <a:spLocks noRot="1" noChangeArrowheads="1" noTextEdit="1"/>
          </p:cNvSpPr>
          <p:nvPr>
            <p:ph type="sldImg" idx="2"/>
          </p:nvPr>
        </p:nvSpPr>
        <p:spPr bwMode="auto">
          <a:xfrm>
            <a:off x="5372100" y="3257550"/>
            <a:ext cx="21717000" cy="162877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0533" name="Rectangle 5"/>
          <p:cNvSpPr>
            <a:spLocks noGrp="1" noChangeArrowheads="1"/>
          </p:cNvSpPr>
          <p:nvPr>
            <p:ph type="body" sz="quarter" idx="3"/>
          </p:nvPr>
        </p:nvSpPr>
        <p:spPr bwMode="auto">
          <a:xfrm>
            <a:off x="3246438" y="20631150"/>
            <a:ext cx="25968325" cy="1954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3682" tIns="216841" rIns="433682" bIns="216841"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0534" name="Rectangle 6"/>
          <p:cNvSpPr>
            <a:spLocks noGrp="1" noChangeArrowheads="1"/>
          </p:cNvSpPr>
          <p:nvPr>
            <p:ph type="ftr" sz="quarter" idx="4"/>
          </p:nvPr>
        </p:nvSpPr>
        <p:spPr bwMode="auto">
          <a:xfrm>
            <a:off x="0" y="41254363"/>
            <a:ext cx="14066838" cy="217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3682" tIns="216841" rIns="433682" bIns="216841" numCol="1" anchor="b" anchorCtr="0" compatLnSpc="1">
            <a:prstTxWarp prst="textNoShape">
              <a:avLst/>
            </a:prstTxWarp>
          </a:bodyPr>
          <a:lstStyle>
            <a:lvl1pPr defTabSz="4337050">
              <a:defRPr sz="5700">
                <a:latin typeface="Arial" charset="0"/>
              </a:defRPr>
            </a:lvl1pPr>
          </a:lstStyle>
          <a:p>
            <a:endParaRPr lang="en-US"/>
          </a:p>
        </p:txBody>
      </p:sp>
      <p:sp>
        <p:nvSpPr>
          <p:cNvPr id="150535" name="Rectangle 7"/>
          <p:cNvSpPr>
            <a:spLocks noGrp="1" noChangeArrowheads="1"/>
          </p:cNvSpPr>
          <p:nvPr>
            <p:ph type="sldNum" sz="quarter" idx="5"/>
          </p:nvPr>
        </p:nvSpPr>
        <p:spPr bwMode="auto">
          <a:xfrm>
            <a:off x="18386425" y="41254363"/>
            <a:ext cx="14066838" cy="217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3682" tIns="216841" rIns="433682" bIns="216841" numCol="1" anchor="b" anchorCtr="0" compatLnSpc="1">
            <a:prstTxWarp prst="textNoShape">
              <a:avLst/>
            </a:prstTxWarp>
          </a:bodyPr>
          <a:lstStyle>
            <a:lvl1pPr algn="r" defTabSz="4337050">
              <a:defRPr sz="5700">
                <a:latin typeface="Arial" charset="0"/>
              </a:defRPr>
            </a:lvl1pPr>
          </a:lstStyle>
          <a:p>
            <a:fld id="{BA916CB4-6CCE-4FC2-A82B-CC7C210D6FE7}" type="slidenum">
              <a:rPr lang="en-US"/>
              <a:pPr/>
              <a:t>‹#›</a:t>
            </a:fld>
            <a:endParaRPr lang="en-US"/>
          </a:p>
        </p:txBody>
      </p:sp>
    </p:spTree>
    <p:extLst>
      <p:ext uri="{BB962C8B-B14F-4D97-AF65-F5344CB8AC3E}">
        <p14:creationId xmlns:p14="http://schemas.microsoft.com/office/powerpoint/2010/main" val="264266953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D0EA30-0697-4880-B9F5-B5A164CE65DD}" type="slidenum">
              <a:rPr lang="en-US"/>
              <a:pPr/>
              <a:t>1</a:t>
            </a:fld>
            <a:endParaRPr lang="en-US"/>
          </a:p>
        </p:txBody>
      </p:sp>
      <p:sp>
        <p:nvSpPr>
          <p:cNvPr id="151554" name="Rectangle 2"/>
          <p:cNvSpPr>
            <a:spLocks noRot="1" noChangeArrowheads="1" noTextEdit="1"/>
          </p:cNvSpPr>
          <p:nvPr>
            <p:ph type="sldImg"/>
          </p:nvPr>
        </p:nvSpPr>
        <p:spPr>
          <a:ln/>
        </p:spPr>
      </p:sp>
      <p:sp>
        <p:nvSpPr>
          <p:cNvPr id="15155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0226675"/>
            <a:ext cx="37306250" cy="705485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363" y="18653125"/>
            <a:ext cx="30724475"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563292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19313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404050" y="1273175"/>
            <a:ext cx="10480675" cy="30784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60438" y="1273175"/>
            <a:ext cx="31291212" cy="30784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141602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0226675"/>
            <a:ext cx="37306250" cy="705485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363" y="18653125"/>
            <a:ext cx="30724475"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1417147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54092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38"/>
            <a:ext cx="37307838" cy="653732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13952538"/>
            <a:ext cx="37307838"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9825192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22438" y="7254875"/>
            <a:ext cx="4071937" cy="24803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946775" y="7254875"/>
            <a:ext cx="4073525" cy="24803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672273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7369175"/>
            <a:ext cx="1939290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10439400"/>
            <a:ext cx="1939290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7369175"/>
            <a:ext cx="1940083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10439400"/>
            <a:ext cx="1940083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82120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3778424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64840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1275"/>
            <a:ext cx="14439900" cy="55768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6888163"/>
            <a:ext cx="1443990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74647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86555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23042563"/>
            <a:ext cx="26335037" cy="27209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2941638"/>
            <a:ext cx="26335037"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602663" y="25763538"/>
            <a:ext cx="26335037"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068529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555737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404050" y="1273175"/>
            <a:ext cx="10480675" cy="30784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60438" y="1273175"/>
            <a:ext cx="31291212" cy="30784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110658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0226675"/>
            <a:ext cx="37306250" cy="705485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363" y="18653125"/>
            <a:ext cx="30724475"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94234393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603848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38"/>
            <a:ext cx="37307838" cy="653732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13952538"/>
            <a:ext cx="37307838"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03607509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22438" y="6289675"/>
            <a:ext cx="20124737" cy="25057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1999575" y="6289675"/>
            <a:ext cx="20126325" cy="25057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0517430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7369175"/>
            <a:ext cx="1939290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10439400"/>
            <a:ext cx="1939290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7369175"/>
            <a:ext cx="1940083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10439400"/>
            <a:ext cx="1940083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6300219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9232297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4241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38"/>
            <a:ext cx="37307838" cy="653732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13952538"/>
            <a:ext cx="37307838"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63696302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1275"/>
            <a:ext cx="14439900" cy="55768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6888163"/>
            <a:ext cx="1443990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7030065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23042563"/>
            <a:ext cx="26335037" cy="27209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2941638"/>
            <a:ext cx="26335037"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602663" y="25763538"/>
            <a:ext cx="26335037"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2881578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7840220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404050" y="1273175"/>
            <a:ext cx="10480675" cy="3007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60438" y="1273175"/>
            <a:ext cx="31291212" cy="3007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2798438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0226675"/>
            <a:ext cx="37306250" cy="705485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363" y="18653125"/>
            <a:ext cx="30724475"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63778672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3759061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38"/>
            <a:ext cx="37307838" cy="653732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13952538"/>
            <a:ext cx="37307838"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73987308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22438" y="6416675"/>
            <a:ext cx="5689600" cy="24803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7564438" y="6416675"/>
            <a:ext cx="5689600" cy="24803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0545480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7369175"/>
            <a:ext cx="1939290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10439400"/>
            <a:ext cx="1939290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7369175"/>
            <a:ext cx="1940083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10439400"/>
            <a:ext cx="1940083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7278755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207559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22438" y="7254875"/>
            <a:ext cx="4071937" cy="24803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946775" y="7254875"/>
            <a:ext cx="4073525" cy="24803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0657707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5970419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1275"/>
            <a:ext cx="14439900" cy="55768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6888163"/>
            <a:ext cx="1443990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9843608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23042563"/>
            <a:ext cx="26335037" cy="27209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2941638"/>
            <a:ext cx="26335037"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602663" y="25763538"/>
            <a:ext cx="26335037"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1929375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9464302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404050" y="1273175"/>
            <a:ext cx="10480675" cy="29946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60438" y="1273175"/>
            <a:ext cx="31291212" cy="29946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6564320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0226675"/>
            <a:ext cx="37306250" cy="705485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363" y="18653125"/>
            <a:ext cx="30724475"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13177232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8552163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38"/>
            <a:ext cx="37307838" cy="653732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13952538"/>
            <a:ext cx="37307838"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08867517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22438" y="7254875"/>
            <a:ext cx="4071937" cy="24803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946775" y="7254875"/>
            <a:ext cx="4073525" cy="24803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3717755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7369175"/>
            <a:ext cx="1939290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10439400"/>
            <a:ext cx="1939290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7369175"/>
            <a:ext cx="1940083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10439400"/>
            <a:ext cx="1940083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79042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7369175"/>
            <a:ext cx="1939290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10439400"/>
            <a:ext cx="1939290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7369175"/>
            <a:ext cx="1940083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10439400"/>
            <a:ext cx="1940083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1546940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97308998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163235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1275"/>
            <a:ext cx="14439900" cy="55768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6888163"/>
            <a:ext cx="1443990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9583082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23042563"/>
            <a:ext cx="26335037" cy="27209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2941638"/>
            <a:ext cx="26335037"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602663" y="25763538"/>
            <a:ext cx="26335037"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3180846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6816344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404050" y="1273175"/>
            <a:ext cx="10480675" cy="30784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60438" y="1273175"/>
            <a:ext cx="31291212" cy="30784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1469874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0226675"/>
            <a:ext cx="37306250" cy="705485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363" y="18653125"/>
            <a:ext cx="30724475"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69993914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7272828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38"/>
            <a:ext cx="37307838" cy="653732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13952538"/>
            <a:ext cx="37307838"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16856216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22438" y="7254875"/>
            <a:ext cx="4071937" cy="24803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946775" y="7254875"/>
            <a:ext cx="4073525" cy="24803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27998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69888078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7369175"/>
            <a:ext cx="1939290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10439400"/>
            <a:ext cx="1939290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7369175"/>
            <a:ext cx="1940083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10439400"/>
            <a:ext cx="1940083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4298365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5811387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6611992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1275"/>
            <a:ext cx="14439900" cy="55768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6888163"/>
            <a:ext cx="1443990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1950675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23042563"/>
            <a:ext cx="26335037" cy="27209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2941638"/>
            <a:ext cx="26335037"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602663" y="25763538"/>
            <a:ext cx="26335037"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71876027"/>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002252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404050" y="1273175"/>
            <a:ext cx="10480675" cy="30784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60438" y="1273175"/>
            <a:ext cx="31291212" cy="30784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38099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08799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1275"/>
            <a:ext cx="14439900" cy="55768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6888163"/>
            <a:ext cx="1443990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90451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23042563"/>
            <a:ext cx="26335037" cy="27209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2941638"/>
            <a:ext cx="26335037"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602663" y="25763538"/>
            <a:ext cx="26335037"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72900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6023" name="Rectangle 7"/>
          <p:cNvSpPr>
            <a:spLocks noChangeArrowheads="1"/>
          </p:cNvSpPr>
          <p:nvPr userDrawn="1"/>
        </p:nvSpPr>
        <p:spPr bwMode="auto">
          <a:xfrm>
            <a:off x="0" y="4953000"/>
            <a:ext cx="43891200" cy="279654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29" name="Rectangle 13" descr="Parchment"/>
          <p:cNvSpPr>
            <a:spLocks noChangeArrowheads="1"/>
          </p:cNvSpPr>
          <p:nvPr userDrawn="1"/>
        </p:nvSpPr>
        <p:spPr bwMode="auto">
          <a:xfrm>
            <a:off x="33070800" y="5638800"/>
            <a:ext cx="9982200" cy="265477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24" name="Rectangle 8"/>
          <p:cNvSpPr>
            <a:spLocks noChangeArrowheads="1"/>
          </p:cNvSpPr>
          <p:nvPr userDrawn="1"/>
        </p:nvSpPr>
        <p:spPr bwMode="auto">
          <a:xfrm>
            <a:off x="0" y="19050"/>
            <a:ext cx="43891200" cy="4770438"/>
          </a:xfrm>
          <a:prstGeom prst="rect">
            <a:avLst/>
          </a:prstGeom>
          <a:solidFill>
            <a:srgbClr val="D8B088"/>
          </a:solidFill>
          <a:ln>
            <a:noFill/>
          </a:ln>
          <a:effectLst/>
          <a:extLst>
            <a:ext uri="{91240B29-F687-4F45-9708-019B960494DF}">
              <a14:hiddenLine xmlns:a14="http://schemas.microsoft.com/office/drawing/2010/main" w="57150">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25" name="Rectangle 9"/>
          <p:cNvSpPr>
            <a:spLocks noChangeArrowheads="1"/>
          </p:cNvSpPr>
          <p:nvPr userDrawn="1"/>
        </p:nvSpPr>
        <p:spPr bwMode="auto">
          <a:xfrm>
            <a:off x="0" y="4781550"/>
            <a:ext cx="43891200" cy="130175"/>
          </a:xfrm>
          <a:prstGeom prst="rect">
            <a:avLst/>
          </a:prstGeom>
          <a:solidFill>
            <a:srgbClr val="660000"/>
          </a:solidFill>
          <a:ln w="9525">
            <a:solidFill>
              <a:srgbClr val="8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26" name="Rectangle 10" descr="Parchment"/>
          <p:cNvSpPr>
            <a:spLocks noChangeArrowheads="1"/>
          </p:cNvSpPr>
          <p:nvPr userDrawn="1"/>
        </p:nvSpPr>
        <p:spPr bwMode="auto">
          <a:xfrm>
            <a:off x="685800" y="5638800"/>
            <a:ext cx="9982200" cy="265477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27" name="Rectangle 11" descr="Parchment"/>
          <p:cNvSpPr>
            <a:spLocks noChangeArrowheads="1"/>
          </p:cNvSpPr>
          <p:nvPr userDrawn="1"/>
        </p:nvSpPr>
        <p:spPr bwMode="auto">
          <a:xfrm>
            <a:off x="11480800" y="5638800"/>
            <a:ext cx="9982200" cy="265477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28" name="Rectangle 12" descr="Parchment"/>
          <p:cNvSpPr>
            <a:spLocks noChangeArrowheads="1"/>
          </p:cNvSpPr>
          <p:nvPr userDrawn="1"/>
        </p:nvSpPr>
        <p:spPr bwMode="auto">
          <a:xfrm>
            <a:off x="22275800" y="5638800"/>
            <a:ext cx="9982200" cy="265477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31" name="Rectangle 15"/>
          <p:cNvSpPr>
            <a:spLocks noGrp="1" noChangeArrowheads="1"/>
          </p:cNvSpPr>
          <p:nvPr>
            <p:ph type="title"/>
          </p:nvPr>
        </p:nvSpPr>
        <p:spPr bwMode="auto">
          <a:xfrm>
            <a:off x="960438" y="1273175"/>
            <a:ext cx="41924287" cy="220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0" rIns="91426" bIns="45710" numCol="1" anchor="ctr" anchorCtr="0" compatLnSpc="1">
            <a:prstTxWarp prst="textNoShape">
              <a:avLst/>
            </a:prstTxWarp>
          </a:bodyPr>
          <a:lstStyle/>
          <a:p>
            <a:pPr lvl="0"/>
            <a:r>
              <a:rPr lang="en-US" smtClean="0"/>
              <a:t>Click to edit Master title style</a:t>
            </a:r>
          </a:p>
        </p:txBody>
      </p:sp>
      <p:sp>
        <p:nvSpPr>
          <p:cNvPr id="86032" name="Rectangle 16"/>
          <p:cNvSpPr>
            <a:spLocks noGrp="1" noChangeArrowheads="1"/>
          </p:cNvSpPr>
          <p:nvPr>
            <p:ph type="body" idx="1"/>
          </p:nvPr>
        </p:nvSpPr>
        <p:spPr bwMode="auto">
          <a:xfrm>
            <a:off x="1722438" y="7254875"/>
            <a:ext cx="8297862" cy="2480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0" rIns="91426" bIns="45710"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86033" name="Text Box 17"/>
          <p:cNvSpPr txBox="1">
            <a:spLocks noChangeArrowheads="1"/>
          </p:cNvSpPr>
          <p:nvPr userDrawn="1"/>
        </p:nvSpPr>
        <p:spPr bwMode="auto">
          <a:xfrm>
            <a:off x="39489063" y="32361188"/>
            <a:ext cx="35115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2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xStyles>
    <p:titleStyle>
      <a:lvl1pPr algn="l" rtl="0" fontAlgn="base">
        <a:spcBef>
          <a:spcPct val="0"/>
        </a:spcBef>
        <a:spcAft>
          <a:spcPct val="0"/>
        </a:spcAft>
        <a:defRPr sz="8600">
          <a:solidFill>
            <a:schemeClr val="tx2"/>
          </a:solidFill>
          <a:latin typeface="+mj-lt"/>
          <a:ea typeface="+mj-ea"/>
          <a:cs typeface="+mj-cs"/>
        </a:defRPr>
      </a:lvl1pPr>
      <a:lvl2pPr algn="l" rtl="0" fontAlgn="base">
        <a:spcBef>
          <a:spcPct val="0"/>
        </a:spcBef>
        <a:spcAft>
          <a:spcPct val="0"/>
        </a:spcAft>
        <a:defRPr sz="8600">
          <a:solidFill>
            <a:schemeClr val="tx2"/>
          </a:solidFill>
          <a:latin typeface="Arial Black" pitchFamily="34" charset="0"/>
        </a:defRPr>
      </a:lvl2pPr>
      <a:lvl3pPr algn="l" rtl="0" fontAlgn="base">
        <a:spcBef>
          <a:spcPct val="0"/>
        </a:spcBef>
        <a:spcAft>
          <a:spcPct val="0"/>
        </a:spcAft>
        <a:defRPr sz="8600">
          <a:solidFill>
            <a:schemeClr val="tx2"/>
          </a:solidFill>
          <a:latin typeface="Arial Black" pitchFamily="34" charset="0"/>
        </a:defRPr>
      </a:lvl3pPr>
      <a:lvl4pPr algn="l" rtl="0" fontAlgn="base">
        <a:spcBef>
          <a:spcPct val="0"/>
        </a:spcBef>
        <a:spcAft>
          <a:spcPct val="0"/>
        </a:spcAft>
        <a:defRPr sz="8600">
          <a:solidFill>
            <a:schemeClr val="tx2"/>
          </a:solidFill>
          <a:latin typeface="Arial Black" pitchFamily="34" charset="0"/>
        </a:defRPr>
      </a:lvl4pPr>
      <a:lvl5pPr algn="l" rtl="0" fontAlgn="base">
        <a:spcBef>
          <a:spcPct val="0"/>
        </a:spcBef>
        <a:spcAft>
          <a:spcPct val="0"/>
        </a:spcAft>
        <a:defRPr sz="8600">
          <a:solidFill>
            <a:schemeClr val="tx2"/>
          </a:solidFill>
          <a:latin typeface="Arial Black" pitchFamily="34" charset="0"/>
        </a:defRPr>
      </a:lvl5pPr>
      <a:lvl6pPr marL="457200" algn="l" rtl="0" fontAlgn="base">
        <a:spcBef>
          <a:spcPct val="0"/>
        </a:spcBef>
        <a:spcAft>
          <a:spcPct val="0"/>
        </a:spcAft>
        <a:defRPr sz="8600">
          <a:solidFill>
            <a:schemeClr val="tx2"/>
          </a:solidFill>
          <a:latin typeface="Arial Black" pitchFamily="34" charset="0"/>
        </a:defRPr>
      </a:lvl6pPr>
      <a:lvl7pPr marL="914400" algn="l" rtl="0" fontAlgn="base">
        <a:spcBef>
          <a:spcPct val="0"/>
        </a:spcBef>
        <a:spcAft>
          <a:spcPct val="0"/>
        </a:spcAft>
        <a:defRPr sz="8600">
          <a:solidFill>
            <a:schemeClr val="tx2"/>
          </a:solidFill>
          <a:latin typeface="Arial Black" pitchFamily="34" charset="0"/>
        </a:defRPr>
      </a:lvl7pPr>
      <a:lvl8pPr marL="1371600" algn="l" rtl="0" fontAlgn="base">
        <a:spcBef>
          <a:spcPct val="0"/>
        </a:spcBef>
        <a:spcAft>
          <a:spcPct val="0"/>
        </a:spcAft>
        <a:defRPr sz="8600">
          <a:solidFill>
            <a:schemeClr val="tx2"/>
          </a:solidFill>
          <a:latin typeface="Arial Black" pitchFamily="34" charset="0"/>
        </a:defRPr>
      </a:lvl8pPr>
      <a:lvl9pPr marL="1828800" algn="l" rtl="0" fontAlgn="base">
        <a:spcBef>
          <a:spcPct val="0"/>
        </a:spcBef>
        <a:spcAft>
          <a:spcPct val="0"/>
        </a:spcAft>
        <a:defRPr sz="8600">
          <a:solidFill>
            <a:schemeClr val="tx2"/>
          </a:solidFill>
          <a:latin typeface="Arial Black" pitchFamily="34" charset="0"/>
        </a:defRPr>
      </a:lvl9pPr>
    </p:titleStyle>
    <p:bodyStyle>
      <a:lvl1pPr marL="342900" indent="-342900" algn="l" rtl="0" fontAlgn="base">
        <a:spcBef>
          <a:spcPct val="20000"/>
        </a:spcBef>
        <a:spcAft>
          <a:spcPct val="0"/>
        </a:spcAft>
        <a:buChar char="•"/>
        <a:defRPr sz="2900">
          <a:solidFill>
            <a:schemeClr val="tx1"/>
          </a:solidFill>
          <a:latin typeface="+mn-lt"/>
          <a:ea typeface="+mn-ea"/>
          <a:cs typeface="+mn-cs"/>
        </a:defRPr>
      </a:lvl1pPr>
      <a:lvl2pPr marL="739775" indent="-282575" algn="l" rtl="0" fontAlgn="base">
        <a:spcBef>
          <a:spcPct val="20000"/>
        </a:spcBef>
        <a:spcAft>
          <a:spcPct val="0"/>
        </a:spcAft>
        <a:buChar char="–"/>
        <a:defRPr sz="29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1900">
          <a:solidFill>
            <a:schemeClr val="tx1"/>
          </a:solidFill>
          <a:latin typeface="+mn-lt"/>
        </a:defRPr>
      </a:lvl4pPr>
      <a:lvl5pPr marL="2057400" indent="-228600" algn="l" rtl="0" fontAlgn="base">
        <a:spcBef>
          <a:spcPct val="20000"/>
        </a:spcBef>
        <a:spcAft>
          <a:spcPct val="0"/>
        </a:spcAft>
        <a:buChar char="»"/>
        <a:defRPr sz="1900">
          <a:solidFill>
            <a:schemeClr val="tx1"/>
          </a:solidFill>
          <a:latin typeface="+mn-lt"/>
        </a:defRPr>
      </a:lvl5pPr>
      <a:lvl6pPr marL="2514600" indent="-228600" algn="l" rtl="0" fontAlgn="base">
        <a:spcBef>
          <a:spcPct val="20000"/>
        </a:spcBef>
        <a:spcAft>
          <a:spcPct val="0"/>
        </a:spcAft>
        <a:buChar char="»"/>
        <a:defRPr sz="1900">
          <a:solidFill>
            <a:schemeClr val="tx1"/>
          </a:solidFill>
          <a:latin typeface="+mn-lt"/>
        </a:defRPr>
      </a:lvl6pPr>
      <a:lvl7pPr marL="2971800" indent="-228600" algn="l" rtl="0" fontAlgn="base">
        <a:spcBef>
          <a:spcPct val="20000"/>
        </a:spcBef>
        <a:spcAft>
          <a:spcPct val="0"/>
        </a:spcAft>
        <a:buChar char="»"/>
        <a:defRPr sz="1900">
          <a:solidFill>
            <a:schemeClr val="tx1"/>
          </a:solidFill>
          <a:latin typeface="+mn-lt"/>
        </a:defRPr>
      </a:lvl7pPr>
      <a:lvl8pPr marL="3429000" indent="-228600" algn="l" rtl="0" fontAlgn="base">
        <a:spcBef>
          <a:spcPct val="20000"/>
        </a:spcBef>
        <a:spcAft>
          <a:spcPct val="0"/>
        </a:spcAft>
        <a:buChar char="»"/>
        <a:defRPr sz="1900">
          <a:solidFill>
            <a:schemeClr val="tx1"/>
          </a:solidFill>
          <a:latin typeface="+mn-lt"/>
        </a:defRPr>
      </a:lvl8pPr>
      <a:lvl9pPr marL="3886200" indent="-228600" algn="l" rtl="0" fontAlgn="base">
        <a:spcBef>
          <a:spcPct val="20000"/>
        </a:spcBef>
        <a:spcAft>
          <a:spcPct val="0"/>
        </a:spcAft>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8306" name="Rectangle 2"/>
          <p:cNvSpPr>
            <a:spLocks noChangeArrowheads="1"/>
          </p:cNvSpPr>
          <p:nvPr userDrawn="1"/>
        </p:nvSpPr>
        <p:spPr bwMode="auto">
          <a:xfrm>
            <a:off x="0" y="4953000"/>
            <a:ext cx="43891200" cy="279654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8307" name="Rectangle 3"/>
          <p:cNvSpPr>
            <a:spLocks noChangeArrowheads="1"/>
          </p:cNvSpPr>
          <p:nvPr userDrawn="1"/>
        </p:nvSpPr>
        <p:spPr bwMode="auto">
          <a:xfrm>
            <a:off x="0" y="0"/>
            <a:ext cx="43891200" cy="4770438"/>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8308" name="Rectangle 4"/>
          <p:cNvSpPr>
            <a:spLocks noChangeArrowheads="1"/>
          </p:cNvSpPr>
          <p:nvPr userDrawn="1"/>
        </p:nvSpPr>
        <p:spPr bwMode="auto">
          <a:xfrm>
            <a:off x="0" y="4800600"/>
            <a:ext cx="43891200" cy="130175"/>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8309" name="Rectangle 5" descr="Parchment"/>
          <p:cNvSpPr>
            <a:spLocks noChangeArrowheads="1"/>
          </p:cNvSpPr>
          <p:nvPr userDrawn="1"/>
        </p:nvSpPr>
        <p:spPr bwMode="auto">
          <a:xfrm>
            <a:off x="685800" y="5638800"/>
            <a:ext cx="9982200" cy="265477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8312" name="Rectangle 8" descr="Parchment"/>
          <p:cNvSpPr>
            <a:spLocks noChangeArrowheads="1"/>
          </p:cNvSpPr>
          <p:nvPr userDrawn="1"/>
        </p:nvSpPr>
        <p:spPr bwMode="auto">
          <a:xfrm>
            <a:off x="33070800" y="5638800"/>
            <a:ext cx="9982200" cy="265477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8314" name="Rectangle 10"/>
          <p:cNvSpPr>
            <a:spLocks noGrp="1" noChangeArrowheads="1"/>
          </p:cNvSpPr>
          <p:nvPr>
            <p:ph type="title"/>
          </p:nvPr>
        </p:nvSpPr>
        <p:spPr bwMode="auto">
          <a:xfrm>
            <a:off x="960438" y="1273175"/>
            <a:ext cx="41924287" cy="220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0" rIns="91426" bIns="45710" numCol="1" anchor="ctr" anchorCtr="0" compatLnSpc="1">
            <a:prstTxWarp prst="textNoShape">
              <a:avLst/>
            </a:prstTxWarp>
          </a:bodyPr>
          <a:lstStyle/>
          <a:p>
            <a:pPr lvl="0"/>
            <a:r>
              <a:rPr lang="en-US" smtClean="0"/>
              <a:t>Click to edit Master title style</a:t>
            </a:r>
          </a:p>
        </p:txBody>
      </p:sp>
      <p:sp>
        <p:nvSpPr>
          <p:cNvPr id="98315" name="Rectangle 11"/>
          <p:cNvSpPr>
            <a:spLocks noGrp="1" noChangeArrowheads="1"/>
          </p:cNvSpPr>
          <p:nvPr>
            <p:ph type="body" idx="1"/>
          </p:nvPr>
        </p:nvSpPr>
        <p:spPr bwMode="auto">
          <a:xfrm>
            <a:off x="1722438" y="7254875"/>
            <a:ext cx="8297862" cy="2480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0" rIns="91426" bIns="45710"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98317" name="Rectangle 13" descr="Parchment"/>
          <p:cNvSpPr>
            <a:spLocks noChangeArrowheads="1"/>
          </p:cNvSpPr>
          <p:nvPr userDrawn="1"/>
        </p:nvSpPr>
        <p:spPr bwMode="auto">
          <a:xfrm>
            <a:off x="11496675" y="5645150"/>
            <a:ext cx="20743863" cy="12211050"/>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8318" name="Rectangle 14" descr="Parchment"/>
          <p:cNvSpPr>
            <a:spLocks noChangeArrowheads="1"/>
          </p:cNvSpPr>
          <p:nvPr userDrawn="1"/>
        </p:nvSpPr>
        <p:spPr bwMode="auto">
          <a:xfrm>
            <a:off x="11496675" y="18757900"/>
            <a:ext cx="20743863" cy="13430250"/>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8320" name="Text Box 16"/>
          <p:cNvSpPr txBox="1">
            <a:spLocks noChangeArrowheads="1"/>
          </p:cNvSpPr>
          <p:nvPr userDrawn="1"/>
        </p:nvSpPr>
        <p:spPr bwMode="auto">
          <a:xfrm>
            <a:off x="39489063" y="32361188"/>
            <a:ext cx="35115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2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l" rtl="0" fontAlgn="base">
        <a:spcBef>
          <a:spcPct val="0"/>
        </a:spcBef>
        <a:spcAft>
          <a:spcPct val="0"/>
        </a:spcAft>
        <a:defRPr sz="8600">
          <a:solidFill>
            <a:schemeClr val="tx2"/>
          </a:solidFill>
          <a:latin typeface="+mj-lt"/>
          <a:ea typeface="+mj-ea"/>
          <a:cs typeface="+mj-cs"/>
        </a:defRPr>
      </a:lvl1pPr>
      <a:lvl2pPr algn="l" rtl="0" fontAlgn="base">
        <a:spcBef>
          <a:spcPct val="0"/>
        </a:spcBef>
        <a:spcAft>
          <a:spcPct val="0"/>
        </a:spcAft>
        <a:defRPr sz="8600">
          <a:solidFill>
            <a:schemeClr val="tx2"/>
          </a:solidFill>
          <a:latin typeface="Arial Black" pitchFamily="34" charset="0"/>
        </a:defRPr>
      </a:lvl2pPr>
      <a:lvl3pPr algn="l" rtl="0" fontAlgn="base">
        <a:spcBef>
          <a:spcPct val="0"/>
        </a:spcBef>
        <a:spcAft>
          <a:spcPct val="0"/>
        </a:spcAft>
        <a:defRPr sz="8600">
          <a:solidFill>
            <a:schemeClr val="tx2"/>
          </a:solidFill>
          <a:latin typeface="Arial Black" pitchFamily="34" charset="0"/>
        </a:defRPr>
      </a:lvl3pPr>
      <a:lvl4pPr algn="l" rtl="0" fontAlgn="base">
        <a:spcBef>
          <a:spcPct val="0"/>
        </a:spcBef>
        <a:spcAft>
          <a:spcPct val="0"/>
        </a:spcAft>
        <a:defRPr sz="8600">
          <a:solidFill>
            <a:schemeClr val="tx2"/>
          </a:solidFill>
          <a:latin typeface="Arial Black" pitchFamily="34" charset="0"/>
        </a:defRPr>
      </a:lvl4pPr>
      <a:lvl5pPr algn="l" rtl="0" fontAlgn="base">
        <a:spcBef>
          <a:spcPct val="0"/>
        </a:spcBef>
        <a:spcAft>
          <a:spcPct val="0"/>
        </a:spcAft>
        <a:defRPr sz="8600">
          <a:solidFill>
            <a:schemeClr val="tx2"/>
          </a:solidFill>
          <a:latin typeface="Arial Black" pitchFamily="34" charset="0"/>
        </a:defRPr>
      </a:lvl5pPr>
      <a:lvl6pPr marL="457200" algn="l" rtl="0" fontAlgn="base">
        <a:spcBef>
          <a:spcPct val="0"/>
        </a:spcBef>
        <a:spcAft>
          <a:spcPct val="0"/>
        </a:spcAft>
        <a:defRPr sz="8600">
          <a:solidFill>
            <a:schemeClr val="tx2"/>
          </a:solidFill>
          <a:latin typeface="Arial Black" pitchFamily="34" charset="0"/>
        </a:defRPr>
      </a:lvl6pPr>
      <a:lvl7pPr marL="914400" algn="l" rtl="0" fontAlgn="base">
        <a:spcBef>
          <a:spcPct val="0"/>
        </a:spcBef>
        <a:spcAft>
          <a:spcPct val="0"/>
        </a:spcAft>
        <a:defRPr sz="8600">
          <a:solidFill>
            <a:schemeClr val="tx2"/>
          </a:solidFill>
          <a:latin typeface="Arial Black" pitchFamily="34" charset="0"/>
        </a:defRPr>
      </a:lvl7pPr>
      <a:lvl8pPr marL="1371600" algn="l" rtl="0" fontAlgn="base">
        <a:spcBef>
          <a:spcPct val="0"/>
        </a:spcBef>
        <a:spcAft>
          <a:spcPct val="0"/>
        </a:spcAft>
        <a:defRPr sz="8600">
          <a:solidFill>
            <a:schemeClr val="tx2"/>
          </a:solidFill>
          <a:latin typeface="Arial Black" pitchFamily="34" charset="0"/>
        </a:defRPr>
      </a:lvl8pPr>
      <a:lvl9pPr marL="1828800" algn="l" rtl="0" fontAlgn="base">
        <a:spcBef>
          <a:spcPct val="0"/>
        </a:spcBef>
        <a:spcAft>
          <a:spcPct val="0"/>
        </a:spcAft>
        <a:defRPr sz="8600">
          <a:solidFill>
            <a:schemeClr val="tx2"/>
          </a:solidFill>
          <a:latin typeface="Arial Black" pitchFamily="34" charset="0"/>
        </a:defRPr>
      </a:lvl9pPr>
    </p:titleStyle>
    <p:bodyStyle>
      <a:lvl1pPr marL="342900" indent="-342900" algn="l" rtl="0" fontAlgn="base">
        <a:spcBef>
          <a:spcPct val="20000"/>
        </a:spcBef>
        <a:spcAft>
          <a:spcPct val="0"/>
        </a:spcAft>
        <a:buChar char="•"/>
        <a:defRPr sz="2900">
          <a:solidFill>
            <a:schemeClr val="tx1"/>
          </a:solidFill>
          <a:latin typeface="+mn-lt"/>
          <a:ea typeface="+mn-ea"/>
          <a:cs typeface="+mn-cs"/>
        </a:defRPr>
      </a:lvl1pPr>
      <a:lvl2pPr marL="739775" indent="-282575" algn="l" rtl="0" fontAlgn="base">
        <a:spcBef>
          <a:spcPct val="20000"/>
        </a:spcBef>
        <a:spcAft>
          <a:spcPct val="0"/>
        </a:spcAft>
        <a:buChar char="–"/>
        <a:defRPr sz="29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1900">
          <a:solidFill>
            <a:schemeClr val="tx1"/>
          </a:solidFill>
          <a:latin typeface="+mn-lt"/>
        </a:defRPr>
      </a:lvl4pPr>
      <a:lvl5pPr marL="2057400" indent="-228600" algn="l" rtl="0" fontAlgn="base">
        <a:spcBef>
          <a:spcPct val="20000"/>
        </a:spcBef>
        <a:spcAft>
          <a:spcPct val="0"/>
        </a:spcAft>
        <a:buChar char="»"/>
        <a:defRPr sz="1900">
          <a:solidFill>
            <a:schemeClr val="tx1"/>
          </a:solidFill>
          <a:latin typeface="+mn-lt"/>
        </a:defRPr>
      </a:lvl5pPr>
      <a:lvl6pPr marL="2514600" indent="-228600" algn="l" rtl="0" fontAlgn="base">
        <a:spcBef>
          <a:spcPct val="20000"/>
        </a:spcBef>
        <a:spcAft>
          <a:spcPct val="0"/>
        </a:spcAft>
        <a:buChar char="»"/>
        <a:defRPr sz="1900">
          <a:solidFill>
            <a:schemeClr val="tx1"/>
          </a:solidFill>
          <a:latin typeface="+mn-lt"/>
        </a:defRPr>
      </a:lvl6pPr>
      <a:lvl7pPr marL="2971800" indent="-228600" algn="l" rtl="0" fontAlgn="base">
        <a:spcBef>
          <a:spcPct val="20000"/>
        </a:spcBef>
        <a:spcAft>
          <a:spcPct val="0"/>
        </a:spcAft>
        <a:buChar char="»"/>
        <a:defRPr sz="1900">
          <a:solidFill>
            <a:schemeClr val="tx1"/>
          </a:solidFill>
          <a:latin typeface="+mn-lt"/>
        </a:defRPr>
      </a:lvl7pPr>
      <a:lvl8pPr marL="3429000" indent="-228600" algn="l" rtl="0" fontAlgn="base">
        <a:spcBef>
          <a:spcPct val="20000"/>
        </a:spcBef>
        <a:spcAft>
          <a:spcPct val="0"/>
        </a:spcAft>
        <a:buChar char="»"/>
        <a:defRPr sz="1900">
          <a:solidFill>
            <a:schemeClr val="tx1"/>
          </a:solidFill>
          <a:latin typeface="+mn-lt"/>
        </a:defRPr>
      </a:lvl8pPr>
      <a:lvl9pPr marL="3886200" indent="-228600" algn="l" rtl="0" fontAlgn="base">
        <a:spcBef>
          <a:spcPct val="20000"/>
        </a:spcBef>
        <a:spcAft>
          <a:spcPct val="0"/>
        </a:spcAft>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ChangeArrowheads="1"/>
          </p:cNvSpPr>
          <p:nvPr userDrawn="1"/>
        </p:nvSpPr>
        <p:spPr bwMode="auto">
          <a:xfrm>
            <a:off x="0" y="4953000"/>
            <a:ext cx="43891200" cy="279654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451" name="Rectangle 3"/>
          <p:cNvSpPr>
            <a:spLocks noChangeArrowheads="1"/>
          </p:cNvSpPr>
          <p:nvPr userDrawn="1"/>
        </p:nvSpPr>
        <p:spPr bwMode="auto">
          <a:xfrm>
            <a:off x="0" y="0"/>
            <a:ext cx="43891200" cy="4770438"/>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453" name="Rectangle 5" descr="Parchment"/>
          <p:cNvSpPr>
            <a:spLocks noChangeArrowheads="1"/>
          </p:cNvSpPr>
          <p:nvPr userDrawn="1"/>
        </p:nvSpPr>
        <p:spPr bwMode="auto">
          <a:xfrm>
            <a:off x="787400" y="5638800"/>
            <a:ext cx="42341800" cy="265477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452" name="Rectangle 4"/>
          <p:cNvSpPr>
            <a:spLocks noChangeArrowheads="1"/>
          </p:cNvSpPr>
          <p:nvPr userDrawn="1"/>
        </p:nvSpPr>
        <p:spPr bwMode="auto">
          <a:xfrm>
            <a:off x="0" y="4800600"/>
            <a:ext cx="43891200" cy="130175"/>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458" name="Rectangle 10"/>
          <p:cNvSpPr>
            <a:spLocks noGrp="1" noChangeArrowheads="1"/>
          </p:cNvSpPr>
          <p:nvPr>
            <p:ph type="title"/>
          </p:nvPr>
        </p:nvSpPr>
        <p:spPr bwMode="auto">
          <a:xfrm>
            <a:off x="960438" y="1273175"/>
            <a:ext cx="41924287" cy="220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0" rIns="91426" bIns="45710" numCol="1" anchor="ctr" anchorCtr="0" compatLnSpc="1">
            <a:prstTxWarp prst="textNoShape">
              <a:avLst/>
            </a:prstTxWarp>
          </a:bodyPr>
          <a:lstStyle/>
          <a:p>
            <a:pPr lvl="0"/>
            <a:r>
              <a:rPr lang="en-US" smtClean="0"/>
              <a:t>Click to edit Master title style</a:t>
            </a:r>
          </a:p>
        </p:txBody>
      </p:sp>
      <p:sp>
        <p:nvSpPr>
          <p:cNvPr id="104459" name="Rectangle 11"/>
          <p:cNvSpPr>
            <a:spLocks noGrp="1" noChangeArrowheads="1"/>
          </p:cNvSpPr>
          <p:nvPr>
            <p:ph type="body" idx="1"/>
          </p:nvPr>
        </p:nvSpPr>
        <p:spPr bwMode="auto">
          <a:xfrm>
            <a:off x="1722438" y="6289675"/>
            <a:ext cx="40403462" cy="2505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0" rIns="91426" bIns="45710"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104460" name="Text Box 12"/>
          <p:cNvSpPr txBox="1">
            <a:spLocks noChangeArrowheads="1"/>
          </p:cNvSpPr>
          <p:nvPr userDrawn="1"/>
        </p:nvSpPr>
        <p:spPr bwMode="auto">
          <a:xfrm>
            <a:off x="39489063" y="32361188"/>
            <a:ext cx="35115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2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l" rtl="0" fontAlgn="base">
        <a:spcBef>
          <a:spcPct val="0"/>
        </a:spcBef>
        <a:spcAft>
          <a:spcPct val="0"/>
        </a:spcAft>
        <a:defRPr sz="8600">
          <a:solidFill>
            <a:schemeClr val="tx2"/>
          </a:solidFill>
          <a:latin typeface="+mj-lt"/>
          <a:ea typeface="+mj-ea"/>
          <a:cs typeface="+mj-cs"/>
        </a:defRPr>
      </a:lvl1pPr>
      <a:lvl2pPr algn="l" rtl="0" fontAlgn="base">
        <a:spcBef>
          <a:spcPct val="0"/>
        </a:spcBef>
        <a:spcAft>
          <a:spcPct val="0"/>
        </a:spcAft>
        <a:defRPr sz="8600">
          <a:solidFill>
            <a:schemeClr val="tx2"/>
          </a:solidFill>
          <a:latin typeface="Arial Black" pitchFamily="34" charset="0"/>
        </a:defRPr>
      </a:lvl2pPr>
      <a:lvl3pPr algn="l" rtl="0" fontAlgn="base">
        <a:spcBef>
          <a:spcPct val="0"/>
        </a:spcBef>
        <a:spcAft>
          <a:spcPct val="0"/>
        </a:spcAft>
        <a:defRPr sz="8600">
          <a:solidFill>
            <a:schemeClr val="tx2"/>
          </a:solidFill>
          <a:latin typeface="Arial Black" pitchFamily="34" charset="0"/>
        </a:defRPr>
      </a:lvl3pPr>
      <a:lvl4pPr algn="l" rtl="0" fontAlgn="base">
        <a:spcBef>
          <a:spcPct val="0"/>
        </a:spcBef>
        <a:spcAft>
          <a:spcPct val="0"/>
        </a:spcAft>
        <a:defRPr sz="8600">
          <a:solidFill>
            <a:schemeClr val="tx2"/>
          </a:solidFill>
          <a:latin typeface="Arial Black" pitchFamily="34" charset="0"/>
        </a:defRPr>
      </a:lvl4pPr>
      <a:lvl5pPr algn="l" rtl="0" fontAlgn="base">
        <a:spcBef>
          <a:spcPct val="0"/>
        </a:spcBef>
        <a:spcAft>
          <a:spcPct val="0"/>
        </a:spcAft>
        <a:defRPr sz="8600">
          <a:solidFill>
            <a:schemeClr val="tx2"/>
          </a:solidFill>
          <a:latin typeface="Arial Black" pitchFamily="34" charset="0"/>
        </a:defRPr>
      </a:lvl5pPr>
      <a:lvl6pPr marL="457200" algn="l" rtl="0" fontAlgn="base">
        <a:spcBef>
          <a:spcPct val="0"/>
        </a:spcBef>
        <a:spcAft>
          <a:spcPct val="0"/>
        </a:spcAft>
        <a:defRPr sz="8600">
          <a:solidFill>
            <a:schemeClr val="tx2"/>
          </a:solidFill>
          <a:latin typeface="Arial Black" pitchFamily="34" charset="0"/>
        </a:defRPr>
      </a:lvl6pPr>
      <a:lvl7pPr marL="914400" algn="l" rtl="0" fontAlgn="base">
        <a:spcBef>
          <a:spcPct val="0"/>
        </a:spcBef>
        <a:spcAft>
          <a:spcPct val="0"/>
        </a:spcAft>
        <a:defRPr sz="8600">
          <a:solidFill>
            <a:schemeClr val="tx2"/>
          </a:solidFill>
          <a:latin typeface="Arial Black" pitchFamily="34" charset="0"/>
        </a:defRPr>
      </a:lvl7pPr>
      <a:lvl8pPr marL="1371600" algn="l" rtl="0" fontAlgn="base">
        <a:spcBef>
          <a:spcPct val="0"/>
        </a:spcBef>
        <a:spcAft>
          <a:spcPct val="0"/>
        </a:spcAft>
        <a:defRPr sz="8600">
          <a:solidFill>
            <a:schemeClr val="tx2"/>
          </a:solidFill>
          <a:latin typeface="Arial Black" pitchFamily="34" charset="0"/>
        </a:defRPr>
      </a:lvl8pPr>
      <a:lvl9pPr marL="1828800" algn="l" rtl="0" fontAlgn="base">
        <a:spcBef>
          <a:spcPct val="0"/>
        </a:spcBef>
        <a:spcAft>
          <a:spcPct val="0"/>
        </a:spcAft>
        <a:defRPr sz="8600">
          <a:solidFill>
            <a:schemeClr val="tx2"/>
          </a:solidFill>
          <a:latin typeface="Arial Black" pitchFamily="34" charset="0"/>
        </a:defRPr>
      </a:lvl9pPr>
    </p:titleStyle>
    <p:bodyStyle>
      <a:lvl1pPr marL="342900" indent="-342900" algn="l" rtl="0" fontAlgn="base">
        <a:spcBef>
          <a:spcPct val="20000"/>
        </a:spcBef>
        <a:spcAft>
          <a:spcPct val="0"/>
        </a:spcAft>
        <a:buChar char="•"/>
        <a:defRPr sz="2900">
          <a:solidFill>
            <a:schemeClr val="tx1"/>
          </a:solidFill>
          <a:latin typeface="+mn-lt"/>
          <a:ea typeface="+mn-ea"/>
          <a:cs typeface="+mn-cs"/>
        </a:defRPr>
      </a:lvl1pPr>
      <a:lvl2pPr marL="739775" indent="-282575" algn="l" rtl="0" fontAlgn="base">
        <a:spcBef>
          <a:spcPct val="20000"/>
        </a:spcBef>
        <a:spcAft>
          <a:spcPct val="0"/>
        </a:spcAft>
        <a:buChar char="–"/>
        <a:defRPr sz="29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1900">
          <a:solidFill>
            <a:schemeClr val="tx1"/>
          </a:solidFill>
          <a:latin typeface="+mn-lt"/>
        </a:defRPr>
      </a:lvl4pPr>
      <a:lvl5pPr marL="2057400" indent="-228600" algn="l" rtl="0" fontAlgn="base">
        <a:spcBef>
          <a:spcPct val="20000"/>
        </a:spcBef>
        <a:spcAft>
          <a:spcPct val="0"/>
        </a:spcAft>
        <a:buChar char="»"/>
        <a:defRPr sz="1900">
          <a:solidFill>
            <a:schemeClr val="tx1"/>
          </a:solidFill>
          <a:latin typeface="+mn-lt"/>
        </a:defRPr>
      </a:lvl5pPr>
      <a:lvl6pPr marL="2514600" indent="-228600" algn="l" rtl="0" fontAlgn="base">
        <a:spcBef>
          <a:spcPct val="20000"/>
        </a:spcBef>
        <a:spcAft>
          <a:spcPct val="0"/>
        </a:spcAft>
        <a:buChar char="»"/>
        <a:defRPr sz="1900">
          <a:solidFill>
            <a:schemeClr val="tx1"/>
          </a:solidFill>
          <a:latin typeface="+mn-lt"/>
        </a:defRPr>
      </a:lvl6pPr>
      <a:lvl7pPr marL="2971800" indent="-228600" algn="l" rtl="0" fontAlgn="base">
        <a:spcBef>
          <a:spcPct val="20000"/>
        </a:spcBef>
        <a:spcAft>
          <a:spcPct val="0"/>
        </a:spcAft>
        <a:buChar char="»"/>
        <a:defRPr sz="1900">
          <a:solidFill>
            <a:schemeClr val="tx1"/>
          </a:solidFill>
          <a:latin typeface="+mn-lt"/>
        </a:defRPr>
      </a:lvl7pPr>
      <a:lvl8pPr marL="3429000" indent="-228600" algn="l" rtl="0" fontAlgn="base">
        <a:spcBef>
          <a:spcPct val="20000"/>
        </a:spcBef>
        <a:spcAft>
          <a:spcPct val="0"/>
        </a:spcAft>
        <a:buChar char="»"/>
        <a:defRPr sz="1900">
          <a:solidFill>
            <a:schemeClr val="tx1"/>
          </a:solidFill>
          <a:latin typeface="+mn-lt"/>
        </a:defRPr>
      </a:lvl8pPr>
      <a:lvl9pPr marL="3886200" indent="-228600" algn="l" rtl="0" fontAlgn="base">
        <a:spcBef>
          <a:spcPct val="20000"/>
        </a:spcBef>
        <a:spcAft>
          <a:spcPct val="0"/>
        </a:spcAft>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4626" name="Rectangle 2"/>
          <p:cNvSpPr>
            <a:spLocks noChangeArrowheads="1"/>
          </p:cNvSpPr>
          <p:nvPr userDrawn="1"/>
        </p:nvSpPr>
        <p:spPr bwMode="auto">
          <a:xfrm>
            <a:off x="0" y="4953000"/>
            <a:ext cx="43891200" cy="279654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4627" name="Rectangle 3"/>
          <p:cNvSpPr>
            <a:spLocks noChangeArrowheads="1"/>
          </p:cNvSpPr>
          <p:nvPr userDrawn="1"/>
        </p:nvSpPr>
        <p:spPr bwMode="auto">
          <a:xfrm>
            <a:off x="0" y="0"/>
            <a:ext cx="43891200" cy="4770438"/>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4628" name="Rectangle 4"/>
          <p:cNvSpPr>
            <a:spLocks noChangeArrowheads="1"/>
          </p:cNvSpPr>
          <p:nvPr userDrawn="1"/>
        </p:nvSpPr>
        <p:spPr bwMode="auto">
          <a:xfrm>
            <a:off x="0" y="4800600"/>
            <a:ext cx="43891200" cy="130175"/>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4629" name="Rectangle 5" descr="Parchment"/>
          <p:cNvSpPr>
            <a:spLocks noChangeArrowheads="1"/>
          </p:cNvSpPr>
          <p:nvPr userDrawn="1"/>
        </p:nvSpPr>
        <p:spPr bwMode="auto">
          <a:xfrm>
            <a:off x="685800" y="5499100"/>
            <a:ext cx="13639800" cy="265477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4632" name="Rectangle 8"/>
          <p:cNvSpPr>
            <a:spLocks noGrp="1" noChangeArrowheads="1"/>
          </p:cNvSpPr>
          <p:nvPr>
            <p:ph type="title"/>
          </p:nvPr>
        </p:nvSpPr>
        <p:spPr bwMode="auto">
          <a:xfrm>
            <a:off x="960438" y="1273175"/>
            <a:ext cx="41924287" cy="220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0" rIns="91426" bIns="45710" numCol="1" anchor="ctr" anchorCtr="0" compatLnSpc="1">
            <a:prstTxWarp prst="textNoShape">
              <a:avLst/>
            </a:prstTxWarp>
          </a:bodyPr>
          <a:lstStyle/>
          <a:p>
            <a:pPr lvl="0"/>
            <a:r>
              <a:rPr lang="en-US" smtClean="0"/>
              <a:t>Click to edit Master title style</a:t>
            </a:r>
          </a:p>
        </p:txBody>
      </p:sp>
      <p:sp>
        <p:nvSpPr>
          <p:cNvPr id="154633" name="Rectangle 9"/>
          <p:cNvSpPr>
            <a:spLocks noGrp="1" noChangeArrowheads="1"/>
          </p:cNvSpPr>
          <p:nvPr>
            <p:ph type="body" idx="1"/>
          </p:nvPr>
        </p:nvSpPr>
        <p:spPr bwMode="auto">
          <a:xfrm>
            <a:off x="1722438" y="6416675"/>
            <a:ext cx="11531600" cy="2480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0" rIns="91426" bIns="45710"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154642" name="Rectangle 18" descr="Parchment"/>
          <p:cNvSpPr>
            <a:spLocks noChangeArrowheads="1"/>
          </p:cNvSpPr>
          <p:nvPr userDrawn="1"/>
        </p:nvSpPr>
        <p:spPr bwMode="auto">
          <a:xfrm>
            <a:off x="15116175" y="5499100"/>
            <a:ext cx="13639800" cy="265477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4643" name="Rectangle 19" descr="Parchment"/>
          <p:cNvSpPr>
            <a:spLocks noChangeArrowheads="1"/>
          </p:cNvSpPr>
          <p:nvPr userDrawn="1"/>
        </p:nvSpPr>
        <p:spPr bwMode="auto">
          <a:xfrm>
            <a:off x="29546550" y="5499100"/>
            <a:ext cx="13639800" cy="265477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4644" name="Text Box 20"/>
          <p:cNvSpPr txBox="1">
            <a:spLocks noChangeArrowheads="1"/>
          </p:cNvSpPr>
          <p:nvPr userDrawn="1"/>
        </p:nvSpPr>
        <p:spPr bwMode="auto">
          <a:xfrm>
            <a:off x="39489063" y="32361188"/>
            <a:ext cx="35115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2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rtl="0" fontAlgn="base">
        <a:spcBef>
          <a:spcPct val="0"/>
        </a:spcBef>
        <a:spcAft>
          <a:spcPct val="0"/>
        </a:spcAft>
        <a:defRPr sz="8600">
          <a:solidFill>
            <a:schemeClr val="tx2"/>
          </a:solidFill>
          <a:latin typeface="+mj-lt"/>
          <a:ea typeface="+mj-ea"/>
          <a:cs typeface="+mj-cs"/>
        </a:defRPr>
      </a:lvl1pPr>
      <a:lvl2pPr algn="l" rtl="0" fontAlgn="base">
        <a:spcBef>
          <a:spcPct val="0"/>
        </a:spcBef>
        <a:spcAft>
          <a:spcPct val="0"/>
        </a:spcAft>
        <a:defRPr sz="8600">
          <a:solidFill>
            <a:schemeClr val="tx2"/>
          </a:solidFill>
          <a:latin typeface="Arial Black" pitchFamily="34" charset="0"/>
        </a:defRPr>
      </a:lvl2pPr>
      <a:lvl3pPr algn="l" rtl="0" fontAlgn="base">
        <a:spcBef>
          <a:spcPct val="0"/>
        </a:spcBef>
        <a:spcAft>
          <a:spcPct val="0"/>
        </a:spcAft>
        <a:defRPr sz="8600">
          <a:solidFill>
            <a:schemeClr val="tx2"/>
          </a:solidFill>
          <a:latin typeface="Arial Black" pitchFamily="34" charset="0"/>
        </a:defRPr>
      </a:lvl3pPr>
      <a:lvl4pPr algn="l" rtl="0" fontAlgn="base">
        <a:spcBef>
          <a:spcPct val="0"/>
        </a:spcBef>
        <a:spcAft>
          <a:spcPct val="0"/>
        </a:spcAft>
        <a:defRPr sz="8600">
          <a:solidFill>
            <a:schemeClr val="tx2"/>
          </a:solidFill>
          <a:latin typeface="Arial Black" pitchFamily="34" charset="0"/>
        </a:defRPr>
      </a:lvl4pPr>
      <a:lvl5pPr algn="l" rtl="0" fontAlgn="base">
        <a:spcBef>
          <a:spcPct val="0"/>
        </a:spcBef>
        <a:spcAft>
          <a:spcPct val="0"/>
        </a:spcAft>
        <a:defRPr sz="8600">
          <a:solidFill>
            <a:schemeClr val="tx2"/>
          </a:solidFill>
          <a:latin typeface="Arial Black" pitchFamily="34" charset="0"/>
        </a:defRPr>
      </a:lvl5pPr>
      <a:lvl6pPr marL="457200" algn="l" rtl="0" fontAlgn="base">
        <a:spcBef>
          <a:spcPct val="0"/>
        </a:spcBef>
        <a:spcAft>
          <a:spcPct val="0"/>
        </a:spcAft>
        <a:defRPr sz="8600">
          <a:solidFill>
            <a:schemeClr val="tx2"/>
          </a:solidFill>
          <a:latin typeface="Arial Black" pitchFamily="34" charset="0"/>
        </a:defRPr>
      </a:lvl6pPr>
      <a:lvl7pPr marL="914400" algn="l" rtl="0" fontAlgn="base">
        <a:spcBef>
          <a:spcPct val="0"/>
        </a:spcBef>
        <a:spcAft>
          <a:spcPct val="0"/>
        </a:spcAft>
        <a:defRPr sz="8600">
          <a:solidFill>
            <a:schemeClr val="tx2"/>
          </a:solidFill>
          <a:latin typeface="Arial Black" pitchFamily="34" charset="0"/>
        </a:defRPr>
      </a:lvl7pPr>
      <a:lvl8pPr marL="1371600" algn="l" rtl="0" fontAlgn="base">
        <a:spcBef>
          <a:spcPct val="0"/>
        </a:spcBef>
        <a:spcAft>
          <a:spcPct val="0"/>
        </a:spcAft>
        <a:defRPr sz="8600">
          <a:solidFill>
            <a:schemeClr val="tx2"/>
          </a:solidFill>
          <a:latin typeface="Arial Black" pitchFamily="34" charset="0"/>
        </a:defRPr>
      </a:lvl8pPr>
      <a:lvl9pPr marL="1828800" algn="l" rtl="0" fontAlgn="base">
        <a:spcBef>
          <a:spcPct val="0"/>
        </a:spcBef>
        <a:spcAft>
          <a:spcPct val="0"/>
        </a:spcAft>
        <a:defRPr sz="8600">
          <a:solidFill>
            <a:schemeClr val="tx2"/>
          </a:solidFill>
          <a:latin typeface="Arial Black" pitchFamily="34" charset="0"/>
        </a:defRPr>
      </a:lvl9pPr>
    </p:titleStyle>
    <p:bodyStyle>
      <a:lvl1pPr marL="342900" indent="-342900" algn="l" rtl="0" fontAlgn="base">
        <a:spcBef>
          <a:spcPct val="20000"/>
        </a:spcBef>
        <a:spcAft>
          <a:spcPct val="0"/>
        </a:spcAft>
        <a:buChar char="•"/>
        <a:defRPr sz="2900">
          <a:solidFill>
            <a:schemeClr val="tx1"/>
          </a:solidFill>
          <a:latin typeface="+mn-lt"/>
          <a:ea typeface="+mn-ea"/>
          <a:cs typeface="+mn-cs"/>
        </a:defRPr>
      </a:lvl1pPr>
      <a:lvl2pPr marL="739775" indent="-282575" algn="l" rtl="0" fontAlgn="base">
        <a:spcBef>
          <a:spcPct val="20000"/>
        </a:spcBef>
        <a:spcAft>
          <a:spcPct val="0"/>
        </a:spcAft>
        <a:buChar char="–"/>
        <a:defRPr sz="29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1900">
          <a:solidFill>
            <a:schemeClr val="tx1"/>
          </a:solidFill>
          <a:latin typeface="+mn-lt"/>
        </a:defRPr>
      </a:lvl4pPr>
      <a:lvl5pPr marL="2057400" indent="-228600" algn="l" rtl="0" fontAlgn="base">
        <a:spcBef>
          <a:spcPct val="20000"/>
        </a:spcBef>
        <a:spcAft>
          <a:spcPct val="0"/>
        </a:spcAft>
        <a:buChar char="»"/>
        <a:defRPr sz="1900">
          <a:solidFill>
            <a:schemeClr val="tx1"/>
          </a:solidFill>
          <a:latin typeface="+mn-lt"/>
        </a:defRPr>
      </a:lvl5pPr>
      <a:lvl6pPr marL="2514600" indent="-228600" algn="l" rtl="0" fontAlgn="base">
        <a:spcBef>
          <a:spcPct val="20000"/>
        </a:spcBef>
        <a:spcAft>
          <a:spcPct val="0"/>
        </a:spcAft>
        <a:buChar char="»"/>
        <a:defRPr sz="1900">
          <a:solidFill>
            <a:schemeClr val="tx1"/>
          </a:solidFill>
          <a:latin typeface="+mn-lt"/>
        </a:defRPr>
      </a:lvl6pPr>
      <a:lvl7pPr marL="2971800" indent="-228600" algn="l" rtl="0" fontAlgn="base">
        <a:spcBef>
          <a:spcPct val="20000"/>
        </a:spcBef>
        <a:spcAft>
          <a:spcPct val="0"/>
        </a:spcAft>
        <a:buChar char="»"/>
        <a:defRPr sz="1900">
          <a:solidFill>
            <a:schemeClr val="tx1"/>
          </a:solidFill>
          <a:latin typeface="+mn-lt"/>
        </a:defRPr>
      </a:lvl7pPr>
      <a:lvl8pPr marL="3429000" indent="-228600" algn="l" rtl="0" fontAlgn="base">
        <a:spcBef>
          <a:spcPct val="20000"/>
        </a:spcBef>
        <a:spcAft>
          <a:spcPct val="0"/>
        </a:spcAft>
        <a:buChar char="»"/>
        <a:defRPr sz="1900">
          <a:solidFill>
            <a:schemeClr val="tx1"/>
          </a:solidFill>
          <a:latin typeface="+mn-lt"/>
        </a:defRPr>
      </a:lvl8pPr>
      <a:lvl9pPr marL="3886200" indent="-228600" algn="l" rtl="0" fontAlgn="base">
        <a:spcBef>
          <a:spcPct val="20000"/>
        </a:spcBef>
        <a:spcAft>
          <a:spcPct val="0"/>
        </a:spcAft>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0354" name="Rectangle 2"/>
          <p:cNvSpPr>
            <a:spLocks noChangeArrowheads="1"/>
          </p:cNvSpPr>
          <p:nvPr userDrawn="1"/>
        </p:nvSpPr>
        <p:spPr bwMode="auto">
          <a:xfrm>
            <a:off x="0" y="4953000"/>
            <a:ext cx="43891200" cy="279654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0355" name="Rectangle 3"/>
          <p:cNvSpPr>
            <a:spLocks noChangeArrowheads="1"/>
          </p:cNvSpPr>
          <p:nvPr userDrawn="1"/>
        </p:nvSpPr>
        <p:spPr bwMode="auto">
          <a:xfrm>
            <a:off x="0" y="0"/>
            <a:ext cx="43891200" cy="4770438"/>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0356" name="Rectangle 4"/>
          <p:cNvSpPr>
            <a:spLocks noChangeArrowheads="1"/>
          </p:cNvSpPr>
          <p:nvPr userDrawn="1"/>
        </p:nvSpPr>
        <p:spPr bwMode="auto">
          <a:xfrm>
            <a:off x="0" y="4800600"/>
            <a:ext cx="43891200" cy="130175"/>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0358" name="Rectangle 6" descr="Parchment"/>
          <p:cNvSpPr>
            <a:spLocks noChangeArrowheads="1"/>
          </p:cNvSpPr>
          <p:nvPr userDrawn="1"/>
        </p:nvSpPr>
        <p:spPr bwMode="auto">
          <a:xfrm>
            <a:off x="663575" y="5638800"/>
            <a:ext cx="20802600" cy="265477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0359" name="Rectangle 7" descr="Parchment"/>
          <p:cNvSpPr>
            <a:spLocks noChangeArrowheads="1"/>
          </p:cNvSpPr>
          <p:nvPr userDrawn="1"/>
        </p:nvSpPr>
        <p:spPr bwMode="auto">
          <a:xfrm>
            <a:off x="22272625" y="5638800"/>
            <a:ext cx="9982200" cy="265477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0360" name="Rectangle 8" descr="Parchment"/>
          <p:cNvSpPr>
            <a:spLocks noChangeArrowheads="1"/>
          </p:cNvSpPr>
          <p:nvPr userDrawn="1"/>
        </p:nvSpPr>
        <p:spPr bwMode="auto">
          <a:xfrm>
            <a:off x="33070800" y="5638800"/>
            <a:ext cx="9982200" cy="265477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0362" name="Rectangle 10"/>
          <p:cNvSpPr>
            <a:spLocks noGrp="1" noChangeArrowheads="1"/>
          </p:cNvSpPr>
          <p:nvPr>
            <p:ph type="title"/>
          </p:nvPr>
        </p:nvSpPr>
        <p:spPr bwMode="auto">
          <a:xfrm>
            <a:off x="960438" y="1273175"/>
            <a:ext cx="41924287" cy="220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0" rIns="91426" bIns="45710" numCol="1" anchor="ctr" anchorCtr="0" compatLnSpc="1">
            <a:prstTxWarp prst="textNoShape">
              <a:avLst/>
            </a:prstTxWarp>
          </a:bodyPr>
          <a:lstStyle/>
          <a:p>
            <a:pPr lvl="0"/>
            <a:r>
              <a:rPr lang="en-US" smtClean="0"/>
              <a:t>Click to edit Master title style</a:t>
            </a:r>
          </a:p>
        </p:txBody>
      </p:sp>
      <p:sp>
        <p:nvSpPr>
          <p:cNvPr id="100363" name="Rectangle 11"/>
          <p:cNvSpPr>
            <a:spLocks noGrp="1" noChangeArrowheads="1"/>
          </p:cNvSpPr>
          <p:nvPr>
            <p:ph type="body" idx="1"/>
          </p:nvPr>
        </p:nvSpPr>
        <p:spPr bwMode="auto">
          <a:xfrm>
            <a:off x="1722438" y="7254875"/>
            <a:ext cx="8297862" cy="2480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0" rIns="91426" bIns="45710"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100364" name="Text Box 12"/>
          <p:cNvSpPr txBox="1">
            <a:spLocks noChangeArrowheads="1"/>
          </p:cNvSpPr>
          <p:nvPr userDrawn="1"/>
        </p:nvSpPr>
        <p:spPr bwMode="auto">
          <a:xfrm>
            <a:off x="39489063" y="32361188"/>
            <a:ext cx="35115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2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xStyles>
    <p:titleStyle>
      <a:lvl1pPr algn="l" rtl="0" fontAlgn="base">
        <a:spcBef>
          <a:spcPct val="0"/>
        </a:spcBef>
        <a:spcAft>
          <a:spcPct val="0"/>
        </a:spcAft>
        <a:defRPr sz="8600">
          <a:solidFill>
            <a:schemeClr val="tx2"/>
          </a:solidFill>
          <a:latin typeface="+mj-lt"/>
          <a:ea typeface="+mj-ea"/>
          <a:cs typeface="+mj-cs"/>
        </a:defRPr>
      </a:lvl1pPr>
      <a:lvl2pPr algn="l" rtl="0" fontAlgn="base">
        <a:spcBef>
          <a:spcPct val="0"/>
        </a:spcBef>
        <a:spcAft>
          <a:spcPct val="0"/>
        </a:spcAft>
        <a:defRPr sz="8600">
          <a:solidFill>
            <a:schemeClr val="tx2"/>
          </a:solidFill>
          <a:latin typeface="Arial Black" pitchFamily="34" charset="0"/>
        </a:defRPr>
      </a:lvl2pPr>
      <a:lvl3pPr algn="l" rtl="0" fontAlgn="base">
        <a:spcBef>
          <a:spcPct val="0"/>
        </a:spcBef>
        <a:spcAft>
          <a:spcPct val="0"/>
        </a:spcAft>
        <a:defRPr sz="8600">
          <a:solidFill>
            <a:schemeClr val="tx2"/>
          </a:solidFill>
          <a:latin typeface="Arial Black" pitchFamily="34" charset="0"/>
        </a:defRPr>
      </a:lvl3pPr>
      <a:lvl4pPr algn="l" rtl="0" fontAlgn="base">
        <a:spcBef>
          <a:spcPct val="0"/>
        </a:spcBef>
        <a:spcAft>
          <a:spcPct val="0"/>
        </a:spcAft>
        <a:defRPr sz="8600">
          <a:solidFill>
            <a:schemeClr val="tx2"/>
          </a:solidFill>
          <a:latin typeface="Arial Black" pitchFamily="34" charset="0"/>
        </a:defRPr>
      </a:lvl4pPr>
      <a:lvl5pPr algn="l" rtl="0" fontAlgn="base">
        <a:spcBef>
          <a:spcPct val="0"/>
        </a:spcBef>
        <a:spcAft>
          <a:spcPct val="0"/>
        </a:spcAft>
        <a:defRPr sz="8600">
          <a:solidFill>
            <a:schemeClr val="tx2"/>
          </a:solidFill>
          <a:latin typeface="Arial Black" pitchFamily="34" charset="0"/>
        </a:defRPr>
      </a:lvl5pPr>
      <a:lvl6pPr marL="457200" algn="l" rtl="0" fontAlgn="base">
        <a:spcBef>
          <a:spcPct val="0"/>
        </a:spcBef>
        <a:spcAft>
          <a:spcPct val="0"/>
        </a:spcAft>
        <a:defRPr sz="8600">
          <a:solidFill>
            <a:schemeClr val="tx2"/>
          </a:solidFill>
          <a:latin typeface="Arial Black" pitchFamily="34" charset="0"/>
        </a:defRPr>
      </a:lvl6pPr>
      <a:lvl7pPr marL="914400" algn="l" rtl="0" fontAlgn="base">
        <a:spcBef>
          <a:spcPct val="0"/>
        </a:spcBef>
        <a:spcAft>
          <a:spcPct val="0"/>
        </a:spcAft>
        <a:defRPr sz="8600">
          <a:solidFill>
            <a:schemeClr val="tx2"/>
          </a:solidFill>
          <a:latin typeface="Arial Black" pitchFamily="34" charset="0"/>
        </a:defRPr>
      </a:lvl7pPr>
      <a:lvl8pPr marL="1371600" algn="l" rtl="0" fontAlgn="base">
        <a:spcBef>
          <a:spcPct val="0"/>
        </a:spcBef>
        <a:spcAft>
          <a:spcPct val="0"/>
        </a:spcAft>
        <a:defRPr sz="8600">
          <a:solidFill>
            <a:schemeClr val="tx2"/>
          </a:solidFill>
          <a:latin typeface="Arial Black" pitchFamily="34" charset="0"/>
        </a:defRPr>
      </a:lvl8pPr>
      <a:lvl9pPr marL="1828800" algn="l" rtl="0" fontAlgn="base">
        <a:spcBef>
          <a:spcPct val="0"/>
        </a:spcBef>
        <a:spcAft>
          <a:spcPct val="0"/>
        </a:spcAft>
        <a:defRPr sz="8600">
          <a:solidFill>
            <a:schemeClr val="tx2"/>
          </a:solidFill>
          <a:latin typeface="Arial Black" pitchFamily="34" charset="0"/>
        </a:defRPr>
      </a:lvl9pPr>
    </p:titleStyle>
    <p:bodyStyle>
      <a:lvl1pPr marL="342900" indent="-342900" algn="l" rtl="0" fontAlgn="base">
        <a:spcBef>
          <a:spcPct val="20000"/>
        </a:spcBef>
        <a:spcAft>
          <a:spcPct val="0"/>
        </a:spcAft>
        <a:buChar char="•"/>
        <a:defRPr sz="2900">
          <a:solidFill>
            <a:schemeClr val="tx1"/>
          </a:solidFill>
          <a:latin typeface="+mn-lt"/>
          <a:ea typeface="+mn-ea"/>
          <a:cs typeface="+mn-cs"/>
        </a:defRPr>
      </a:lvl1pPr>
      <a:lvl2pPr marL="739775" indent="-282575" algn="l" rtl="0" fontAlgn="base">
        <a:spcBef>
          <a:spcPct val="20000"/>
        </a:spcBef>
        <a:spcAft>
          <a:spcPct val="0"/>
        </a:spcAft>
        <a:buChar char="–"/>
        <a:defRPr sz="29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1900">
          <a:solidFill>
            <a:schemeClr val="tx1"/>
          </a:solidFill>
          <a:latin typeface="+mn-lt"/>
        </a:defRPr>
      </a:lvl4pPr>
      <a:lvl5pPr marL="2057400" indent="-228600" algn="l" rtl="0" fontAlgn="base">
        <a:spcBef>
          <a:spcPct val="20000"/>
        </a:spcBef>
        <a:spcAft>
          <a:spcPct val="0"/>
        </a:spcAft>
        <a:buChar char="»"/>
        <a:defRPr sz="1900">
          <a:solidFill>
            <a:schemeClr val="tx1"/>
          </a:solidFill>
          <a:latin typeface="+mn-lt"/>
        </a:defRPr>
      </a:lvl5pPr>
      <a:lvl6pPr marL="2514600" indent="-228600" algn="l" rtl="0" fontAlgn="base">
        <a:spcBef>
          <a:spcPct val="20000"/>
        </a:spcBef>
        <a:spcAft>
          <a:spcPct val="0"/>
        </a:spcAft>
        <a:buChar char="»"/>
        <a:defRPr sz="1900">
          <a:solidFill>
            <a:schemeClr val="tx1"/>
          </a:solidFill>
          <a:latin typeface="+mn-lt"/>
        </a:defRPr>
      </a:lvl6pPr>
      <a:lvl7pPr marL="2971800" indent="-228600" algn="l" rtl="0" fontAlgn="base">
        <a:spcBef>
          <a:spcPct val="20000"/>
        </a:spcBef>
        <a:spcAft>
          <a:spcPct val="0"/>
        </a:spcAft>
        <a:buChar char="»"/>
        <a:defRPr sz="1900">
          <a:solidFill>
            <a:schemeClr val="tx1"/>
          </a:solidFill>
          <a:latin typeface="+mn-lt"/>
        </a:defRPr>
      </a:lvl7pPr>
      <a:lvl8pPr marL="3429000" indent="-228600" algn="l" rtl="0" fontAlgn="base">
        <a:spcBef>
          <a:spcPct val="20000"/>
        </a:spcBef>
        <a:spcAft>
          <a:spcPct val="0"/>
        </a:spcAft>
        <a:buChar char="»"/>
        <a:defRPr sz="1900">
          <a:solidFill>
            <a:schemeClr val="tx1"/>
          </a:solidFill>
          <a:latin typeface="+mn-lt"/>
        </a:defRPr>
      </a:lvl8pPr>
      <a:lvl9pPr marL="3886200" indent="-228600" algn="l" rtl="0" fontAlgn="base">
        <a:spcBef>
          <a:spcPct val="20000"/>
        </a:spcBef>
        <a:spcAft>
          <a:spcPct val="0"/>
        </a:spcAft>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ChangeArrowheads="1"/>
          </p:cNvSpPr>
          <p:nvPr userDrawn="1"/>
        </p:nvSpPr>
        <p:spPr bwMode="auto">
          <a:xfrm>
            <a:off x="0" y="4953000"/>
            <a:ext cx="43891200" cy="279654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03" name="Rectangle 3"/>
          <p:cNvSpPr>
            <a:spLocks noChangeArrowheads="1"/>
          </p:cNvSpPr>
          <p:nvPr userDrawn="1"/>
        </p:nvSpPr>
        <p:spPr bwMode="auto">
          <a:xfrm>
            <a:off x="0" y="0"/>
            <a:ext cx="43891200" cy="4770438"/>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04" name="Rectangle 4"/>
          <p:cNvSpPr>
            <a:spLocks noChangeArrowheads="1"/>
          </p:cNvSpPr>
          <p:nvPr userDrawn="1"/>
        </p:nvSpPr>
        <p:spPr bwMode="auto">
          <a:xfrm>
            <a:off x="0" y="4800600"/>
            <a:ext cx="43891200" cy="130175"/>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05" name="Rectangle 5" descr="Parchment"/>
          <p:cNvSpPr>
            <a:spLocks noChangeArrowheads="1"/>
          </p:cNvSpPr>
          <p:nvPr userDrawn="1"/>
        </p:nvSpPr>
        <p:spPr bwMode="auto">
          <a:xfrm>
            <a:off x="685800" y="5638800"/>
            <a:ext cx="9982200" cy="265477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06" name="Rectangle 6" descr="Parchment"/>
          <p:cNvSpPr>
            <a:spLocks noChangeArrowheads="1"/>
          </p:cNvSpPr>
          <p:nvPr userDrawn="1"/>
        </p:nvSpPr>
        <p:spPr bwMode="auto">
          <a:xfrm>
            <a:off x="11483975" y="5638800"/>
            <a:ext cx="9982200" cy="265477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07" name="Rectangle 7" descr="Parchment"/>
          <p:cNvSpPr>
            <a:spLocks noChangeArrowheads="1"/>
          </p:cNvSpPr>
          <p:nvPr userDrawn="1"/>
        </p:nvSpPr>
        <p:spPr bwMode="auto">
          <a:xfrm>
            <a:off x="22272625" y="5638800"/>
            <a:ext cx="20751800" cy="265477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10" name="Rectangle 10"/>
          <p:cNvSpPr>
            <a:spLocks noGrp="1" noChangeArrowheads="1"/>
          </p:cNvSpPr>
          <p:nvPr>
            <p:ph type="title"/>
          </p:nvPr>
        </p:nvSpPr>
        <p:spPr bwMode="auto">
          <a:xfrm>
            <a:off x="960438" y="1273175"/>
            <a:ext cx="41924287" cy="220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0" rIns="91426" bIns="45710" numCol="1" anchor="ctr" anchorCtr="0" compatLnSpc="1">
            <a:prstTxWarp prst="textNoShape">
              <a:avLst/>
            </a:prstTxWarp>
          </a:bodyPr>
          <a:lstStyle/>
          <a:p>
            <a:pPr lvl="0"/>
            <a:r>
              <a:rPr lang="en-US" smtClean="0"/>
              <a:t>Click to edit Master title style</a:t>
            </a:r>
          </a:p>
        </p:txBody>
      </p:sp>
      <p:sp>
        <p:nvSpPr>
          <p:cNvPr id="102411" name="Rectangle 11"/>
          <p:cNvSpPr>
            <a:spLocks noGrp="1" noChangeArrowheads="1"/>
          </p:cNvSpPr>
          <p:nvPr>
            <p:ph type="body" idx="1"/>
          </p:nvPr>
        </p:nvSpPr>
        <p:spPr bwMode="auto">
          <a:xfrm>
            <a:off x="1722438" y="7254875"/>
            <a:ext cx="8297862" cy="2480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0" rIns="91426" bIns="45710"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102412" name="Text Box 12"/>
          <p:cNvSpPr txBox="1">
            <a:spLocks noChangeArrowheads="1"/>
          </p:cNvSpPr>
          <p:nvPr userDrawn="1"/>
        </p:nvSpPr>
        <p:spPr bwMode="auto">
          <a:xfrm>
            <a:off x="39489063" y="32361188"/>
            <a:ext cx="35115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2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rtl="0" fontAlgn="base">
        <a:spcBef>
          <a:spcPct val="0"/>
        </a:spcBef>
        <a:spcAft>
          <a:spcPct val="0"/>
        </a:spcAft>
        <a:defRPr sz="8600">
          <a:solidFill>
            <a:schemeClr val="tx2"/>
          </a:solidFill>
          <a:latin typeface="+mj-lt"/>
          <a:ea typeface="+mj-ea"/>
          <a:cs typeface="+mj-cs"/>
        </a:defRPr>
      </a:lvl1pPr>
      <a:lvl2pPr algn="l" rtl="0" fontAlgn="base">
        <a:spcBef>
          <a:spcPct val="0"/>
        </a:spcBef>
        <a:spcAft>
          <a:spcPct val="0"/>
        </a:spcAft>
        <a:defRPr sz="8600">
          <a:solidFill>
            <a:schemeClr val="tx2"/>
          </a:solidFill>
          <a:latin typeface="Arial Black" pitchFamily="34" charset="0"/>
        </a:defRPr>
      </a:lvl2pPr>
      <a:lvl3pPr algn="l" rtl="0" fontAlgn="base">
        <a:spcBef>
          <a:spcPct val="0"/>
        </a:spcBef>
        <a:spcAft>
          <a:spcPct val="0"/>
        </a:spcAft>
        <a:defRPr sz="8600">
          <a:solidFill>
            <a:schemeClr val="tx2"/>
          </a:solidFill>
          <a:latin typeface="Arial Black" pitchFamily="34" charset="0"/>
        </a:defRPr>
      </a:lvl3pPr>
      <a:lvl4pPr algn="l" rtl="0" fontAlgn="base">
        <a:spcBef>
          <a:spcPct val="0"/>
        </a:spcBef>
        <a:spcAft>
          <a:spcPct val="0"/>
        </a:spcAft>
        <a:defRPr sz="8600">
          <a:solidFill>
            <a:schemeClr val="tx2"/>
          </a:solidFill>
          <a:latin typeface="Arial Black" pitchFamily="34" charset="0"/>
        </a:defRPr>
      </a:lvl4pPr>
      <a:lvl5pPr algn="l" rtl="0" fontAlgn="base">
        <a:spcBef>
          <a:spcPct val="0"/>
        </a:spcBef>
        <a:spcAft>
          <a:spcPct val="0"/>
        </a:spcAft>
        <a:defRPr sz="8600">
          <a:solidFill>
            <a:schemeClr val="tx2"/>
          </a:solidFill>
          <a:latin typeface="Arial Black" pitchFamily="34" charset="0"/>
        </a:defRPr>
      </a:lvl5pPr>
      <a:lvl6pPr marL="457200" algn="l" rtl="0" fontAlgn="base">
        <a:spcBef>
          <a:spcPct val="0"/>
        </a:spcBef>
        <a:spcAft>
          <a:spcPct val="0"/>
        </a:spcAft>
        <a:defRPr sz="8600">
          <a:solidFill>
            <a:schemeClr val="tx2"/>
          </a:solidFill>
          <a:latin typeface="Arial Black" pitchFamily="34" charset="0"/>
        </a:defRPr>
      </a:lvl6pPr>
      <a:lvl7pPr marL="914400" algn="l" rtl="0" fontAlgn="base">
        <a:spcBef>
          <a:spcPct val="0"/>
        </a:spcBef>
        <a:spcAft>
          <a:spcPct val="0"/>
        </a:spcAft>
        <a:defRPr sz="8600">
          <a:solidFill>
            <a:schemeClr val="tx2"/>
          </a:solidFill>
          <a:latin typeface="Arial Black" pitchFamily="34" charset="0"/>
        </a:defRPr>
      </a:lvl7pPr>
      <a:lvl8pPr marL="1371600" algn="l" rtl="0" fontAlgn="base">
        <a:spcBef>
          <a:spcPct val="0"/>
        </a:spcBef>
        <a:spcAft>
          <a:spcPct val="0"/>
        </a:spcAft>
        <a:defRPr sz="8600">
          <a:solidFill>
            <a:schemeClr val="tx2"/>
          </a:solidFill>
          <a:latin typeface="Arial Black" pitchFamily="34" charset="0"/>
        </a:defRPr>
      </a:lvl8pPr>
      <a:lvl9pPr marL="1828800" algn="l" rtl="0" fontAlgn="base">
        <a:spcBef>
          <a:spcPct val="0"/>
        </a:spcBef>
        <a:spcAft>
          <a:spcPct val="0"/>
        </a:spcAft>
        <a:defRPr sz="8600">
          <a:solidFill>
            <a:schemeClr val="tx2"/>
          </a:solidFill>
          <a:latin typeface="Arial Black" pitchFamily="34" charset="0"/>
        </a:defRPr>
      </a:lvl9pPr>
    </p:titleStyle>
    <p:bodyStyle>
      <a:lvl1pPr marL="342900" indent="-342900" algn="l" rtl="0" fontAlgn="base">
        <a:spcBef>
          <a:spcPct val="20000"/>
        </a:spcBef>
        <a:spcAft>
          <a:spcPct val="0"/>
        </a:spcAft>
        <a:buChar char="•"/>
        <a:defRPr sz="2900">
          <a:solidFill>
            <a:schemeClr val="tx1"/>
          </a:solidFill>
          <a:latin typeface="+mn-lt"/>
          <a:ea typeface="+mn-ea"/>
          <a:cs typeface="+mn-cs"/>
        </a:defRPr>
      </a:lvl1pPr>
      <a:lvl2pPr marL="739775" indent="-282575" algn="l" rtl="0" fontAlgn="base">
        <a:spcBef>
          <a:spcPct val="20000"/>
        </a:spcBef>
        <a:spcAft>
          <a:spcPct val="0"/>
        </a:spcAft>
        <a:buChar char="–"/>
        <a:defRPr sz="29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1900">
          <a:solidFill>
            <a:schemeClr val="tx1"/>
          </a:solidFill>
          <a:latin typeface="+mn-lt"/>
        </a:defRPr>
      </a:lvl4pPr>
      <a:lvl5pPr marL="2057400" indent="-228600" algn="l" rtl="0" fontAlgn="base">
        <a:spcBef>
          <a:spcPct val="20000"/>
        </a:spcBef>
        <a:spcAft>
          <a:spcPct val="0"/>
        </a:spcAft>
        <a:buChar char="»"/>
        <a:defRPr sz="1900">
          <a:solidFill>
            <a:schemeClr val="tx1"/>
          </a:solidFill>
          <a:latin typeface="+mn-lt"/>
        </a:defRPr>
      </a:lvl5pPr>
      <a:lvl6pPr marL="2514600" indent="-228600" algn="l" rtl="0" fontAlgn="base">
        <a:spcBef>
          <a:spcPct val="20000"/>
        </a:spcBef>
        <a:spcAft>
          <a:spcPct val="0"/>
        </a:spcAft>
        <a:buChar char="»"/>
        <a:defRPr sz="1900">
          <a:solidFill>
            <a:schemeClr val="tx1"/>
          </a:solidFill>
          <a:latin typeface="+mn-lt"/>
        </a:defRPr>
      </a:lvl6pPr>
      <a:lvl7pPr marL="2971800" indent="-228600" algn="l" rtl="0" fontAlgn="base">
        <a:spcBef>
          <a:spcPct val="20000"/>
        </a:spcBef>
        <a:spcAft>
          <a:spcPct val="0"/>
        </a:spcAft>
        <a:buChar char="»"/>
        <a:defRPr sz="1900">
          <a:solidFill>
            <a:schemeClr val="tx1"/>
          </a:solidFill>
          <a:latin typeface="+mn-lt"/>
        </a:defRPr>
      </a:lvl7pPr>
      <a:lvl8pPr marL="3429000" indent="-228600" algn="l" rtl="0" fontAlgn="base">
        <a:spcBef>
          <a:spcPct val="20000"/>
        </a:spcBef>
        <a:spcAft>
          <a:spcPct val="0"/>
        </a:spcAft>
        <a:buChar char="»"/>
        <a:defRPr sz="1900">
          <a:solidFill>
            <a:schemeClr val="tx1"/>
          </a:solidFill>
          <a:latin typeface="+mn-lt"/>
        </a:defRPr>
      </a:lvl8pPr>
      <a:lvl9pPr marL="3886200" indent="-228600" algn="l" rtl="0" fontAlgn="base">
        <a:spcBef>
          <a:spcPct val="20000"/>
        </a:spcBef>
        <a:spcAft>
          <a:spcPct val="0"/>
        </a:spcAft>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hyperlink" Target="http://www.posters4research.com/" TargetMode="External"/><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802" name="Rectangle 1250"/>
          <p:cNvSpPr>
            <a:spLocks noChangeArrowheads="1"/>
          </p:cNvSpPr>
          <p:nvPr/>
        </p:nvSpPr>
        <p:spPr bwMode="auto">
          <a:xfrm>
            <a:off x="12411075" y="27412950"/>
            <a:ext cx="7934325" cy="4419600"/>
          </a:xfrm>
          <a:prstGeom prst="rect">
            <a:avLst/>
          </a:prstGeom>
          <a:solidFill>
            <a:srgbClr val="800000"/>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3" name="Rectangle 5"/>
          <p:cNvSpPr>
            <a:spLocks noChangeArrowheads="1"/>
          </p:cNvSpPr>
          <p:nvPr/>
        </p:nvSpPr>
        <p:spPr bwMode="auto">
          <a:xfrm>
            <a:off x="4527550" y="1143000"/>
            <a:ext cx="34771013" cy="283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02" tIns="45701" rIns="91402" bIns="45701">
            <a:spAutoFit/>
          </a:bodyPr>
          <a:lstStyle/>
          <a:p>
            <a:pPr algn="ctr">
              <a:spcBef>
                <a:spcPct val="50000"/>
              </a:spcBef>
            </a:pPr>
            <a:r>
              <a:rPr lang="en-US" sz="8600">
                <a:latin typeface="Arial Black" pitchFamily="34" charset="0"/>
              </a:rPr>
              <a:t>36x48 Poster Template – Poster Title Line</a:t>
            </a:r>
          </a:p>
          <a:p>
            <a:pPr algn="ctr" eaLnBrk="0" hangingPunct="0"/>
            <a:r>
              <a:rPr lang="en-US" sz="4800" b="1">
                <a:latin typeface="Arial" charset="0"/>
              </a:rPr>
              <a:t> </a:t>
            </a:r>
            <a:r>
              <a:rPr lang="en-US" sz="5400" b="1">
                <a:latin typeface="Arial" charset="0"/>
              </a:rPr>
              <a:t>Author and contributor names</a:t>
            </a:r>
            <a:r>
              <a:rPr lang="en-US" sz="4800" b="1">
                <a:latin typeface="Arial" charset="0"/>
              </a:rPr>
              <a:t/>
            </a:r>
            <a:br>
              <a:rPr lang="en-US" sz="4800" b="1">
                <a:latin typeface="Arial" charset="0"/>
              </a:rPr>
            </a:br>
            <a:r>
              <a:rPr lang="en-US" sz="4000" b="1">
                <a:latin typeface="Arial" charset="0"/>
              </a:rPr>
              <a:t>The names and addresses of the associated institutions</a:t>
            </a:r>
            <a:endParaRPr lang="en-US" sz="4000" i="1">
              <a:latin typeface="Arial Black" pitchFamily="34" charset="0"/>
            </a:endParaRPr>
          </a:p>
        </p:txBody>
      </p:sp>
      <p:sp>
        <p:nvSpPr>
          <p:cNvPr id="2055" name="Text Box 7"/>
          <p:cNvSpPr txBox="1">
            <a:spLocks noChangeArrowheads="1"/>
          </p:cNvSpPr>
          <p:nvPr/>
        </p:nvSpPr>
        <p:spPr bwMode="auto">
          <a:xfrm>
            <a:off x="684213" y="5638800"/>
            <a:ext cx="9983787" cy="60960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400" b="1">
                <a:solidFill>
                  <a:schemeClr val="bg1"/>
                </a:solidFill>
              </a:rPr>
              <a:t>        </a:t>
            </a:r>
            <a:r>
              <a:rPr lang="en-US" sz="3400" b="1">
                <a:solidFill>
                  <a:schemeClr val="bg1"/>
                </a:solidFill>
              </a:rPr>
              <a:t>About this template</a:t>
            </a:r>
          </a:p>
        </p:txBody>
      </p:sp>
      <p:sp>
        <p:nvSpPr>
          <p:cNvPr id="2082" name="Text Box 34"/>
          <p:cNvSpPr txBox="1">
            <a:spLocks noChangeArrowheads="1"/>
          </p:cNvSpPr>
          <p:nvPr/>
        </p:nvSpPr>
        <p:spPr bwMode="auto">
          <a:xfrm>
            <a:off x="22280563" y="5638800"/>
            <a:ext cx="9983787" cy="60960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3400" b="1">
                <a:solidFill>
                  <a:schemeClr val="bg1"/>
                </a:solidFill>
              </a:rPr>
              <a:t>       Importing picture files</a:t>
            </a:r>
            <a:endParaRPr lang="en-US" sz="4300" b="1">
              <a:solidFill>
                <a:schemeClr val="bg1"/>
              </a:solidFill>
            </a:endParaRPr>
          </a:p>
        </p:txBody>
      </p:sp>
      <p:sp>
        <p:nvSpPr>
          <p:cNvPr id="2091" name="Text Box 43"/>
          <p:cNvSpPr txBox="1">
            <a:spLocks noChangeArrowheads="1"/>
          </p:cNvSpPr>
          <p:nvPr/>
        </p:nvSpPr>
        <p:spPr bwMode="auto">
          <a:xfrm>
            <a:off x="33078738" y="20556538"/>
            <a:ext cx="9974262" cy="60960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400" b="1">
                <a:solidFill>
                  <a:schemeClr val="bg1"/>
                </a:solidFill>
              </a:rPr>
              <a:t>         </a:t>
            </a:r>
            <a:r>
              <a:rPr lang="en-US" sz="3400" b="1">
                <a:solidFill>
                  <a:schemeClr val="bg1"/>
                </a:solidFill>
              </a:rPr>
              <a:t>How to transmit your poster file for printing</a:t>
            </a:r>
          </a:p>
        </p:txBody>
      </p:sp>
      <p:sp>
        <p:nvSpPr>
          <p:cNvPr id="2059" name="Text Box 11"/>
          <p:cNvSpPr txBox="1">
            <a:spLocks noChangeArrowheads="1"/>
          </p:cNvSpPr>
          <p:nvPr/>
        </p:nvSpPr>
        <p:spPr bwMode="auto">
          <a:xfrm>
            <a:off x="685800" y="16663988"/>
            <a:ext cx="9983788" cy="60960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a:t>       </a:t>
            </a:r>
            <a:r>
              <a:rPr lang="en-US" sz="3400" b="1">
                <a:solidFill>
                  <a:schemeClr val="bg1"/>
                </a:solidFill>
              </a:rPr>
              <a:t>Text Usage </a:t>
            </a:r>
          </a:p>
        </p:txBody>
      </p:sp>
      <p:sp>
        <p:nvSpPr>
          <p:cNvPr id="2168" name="Text Box 120"/>
          <p:cNvSpPr txBox="1">
            <a:spLocks noChangeArrowheads="1"/>
          </p:cNvSpPr>
          <p:nvPr/>
        </p:nvSpPr>
        <p:spPr bwMode="auto">
          <a:xfrm>
            <a:off x="22271038" y="20551775"/>
            <a:ext cx="9993312" cy="60960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400" b="1">
                <a:solidFill>
                  <a:schemeClr val="bg1"/>
                </a:solidFill>
              </a:rPr>
              <a:t>         </a:t>
            </a:r>
            <a:r>
              <a:rPr lang="en-US" sz="3400" b="1">
                <a:solidFill>
                  <a:schemeClr val="bg1"/>
                </a:solidFill>
              </a:rPr>
              <a:t>Charts &amp; Graphs</a:t>
            </a:r>
          </a:p>
        </p:txBody>
      </p:sp>
      <p:sp>
        <p:nvSpPr>
          <p:cNvPr id="2228" name="Text Box 180"/>
          <p:cNvSpPr txBox="1">
            <a:spLocks noChangeArrowheads="1"/>
          </p:cNvSpPr>
          <p:nvPr/>
        </p:nvSpPr>
        <p:spPr bwMode="auto">
          <a:xfrm>
            <a:off x="33069213" y="26266775"/>
            <a:ext cx="9983787" cy="60960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400" b="1">
                <a:solidFill>
                  <a:schemeClr val="bg1"/>
                </a:solidFill>
              </a:rPr>
              <a:t>         </a:t>
            </a:r>
            <a:r>
              <a:rPr lang="en-US" sz="3400" b="1">
                <a:solidFill>
                  <a:schemeClr val="bg1"/>
                </a:solidFill>
              </a:rPr>
              <a:t>Contact information</a:t>
            </a:r>
          </a:p>
        </p:txBody>
      </p:sp>
      <p:sp>
        <p:nvSpPr>
          <p:cNvPr id="2085" name="Text Box 37"/>
          <p:cNvSpPr txBox="1">
            <a:spLocks noChangeArrowheads="1"/>
          </p:cNvSpPr>
          <p:nvPr/>
        </p:nvSpPr>
        <p:spPr bwMode="auto">
          <a:xfrm>
            <a:off x="23087013" y="6819900"/>
            <a:ext cx="8974137" cy="2227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2800" b="1" i="1">
                <a:solidFill>
                  <a:srgbClr val="800000"/>
                </a:solidFill>
              </a:rPr>
              <a:t>Image looks fine on your screen but is pixilated on the poster</a:t>
            </a:r>
            <a:r>
              <a:rPr lang="en-US" sz="2800">
                <a:solidFill>
                  <a:srgbClr val="800000"/>
                </a:solidFill>
              </a:rPr>
              <a:t>.</a:t>
            </a:r>
            <a:r>
              <a:rPr lang="en-US" sz="2800"/>
              <a:t> It is important to start with the best image you have and avoid low resolution images taken from the web. For best results do not copy and paste images. When assembling your poster from other existing images use INSERT&gt;PICTURE&gt;FROM FILE.</a:t>
            </a:r>
          </a:p>
        </p:txBody>
      </p:sp>
      <p:sp>
        <p:nvSpPr>
          <p:cNvPr id="2093" name="Text Box 45"/>
          <p:cNvSpPr txBox="1">
            <a:spLocks noChangeArrowheads="1"/>
          </p:cNvSpPr>
          <p:nvPr/>
        </p:nvSpPr>
        <p:spPr bwMode="auto">
          <a:xfrm>
            <a:off x="33802638" y="21682075"/>
            <a:ext cx="8534400" cy="439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2800" b="1">
                <a:latin typeface="Arial Narrow" pitchFamily="34" charset="0"/>
              </a:rPr>
              <a:t>Ordering  your poster:</a:t>
            </a:r>
          </a:p>
          <a:p>
            <a:r>
              <a:rPr lang="en-US" sz="2800">
                <a:latin typeface="Arial Narrow" pitchFamily="34" charset="0"/>
              </a:rPr>
              <a:t>Go to </a:t>
            </a:r>
            <a:r>
              <a:rPr lang="en-US" b="1">
                <a:latin typeface="Arial Narrow" pitchFamily="34" charset="0"/>
                <a:hlinkClick r:id="rId3"/>
              </a:rPr>
              <a:t>www.posters4research.com</a:t>
            </a:r>
            <a:r>
              <a:rPr lang="en-US" sz="2800">
                <a:latin typeface="Arial Narrow" pitchFamily="34" charset="0"/>
              </a:rPr>
              <a:t> and click on </a:t>
            </a:r>
            <a:r>
              <a:rPr lang="en-US" sz="2800" b="1">
                <a:latin typeface="Arial Narrow" pitchFamily="34" charset="0"/>
              </a:rPr>
              <a:t>Order Form</a:t>
            </a:r>
            <a:r>
              <a:rPr lang="en-US" sz="2800">
                <a:latin typeface="Arial Narrow" pitchFamily="34" charset="0"/>
              </a:rPr>
              <a:t>   Fill in the form and your file will be automatically uploaded.  You will receive a conformation via e-mail.</a:t>
            </a:r>
          </a:p>
          <a:p>
            <a:endParaRPr lang="en-US" sz="2800">
              <a:latin typeface="Arial Narrow" pitchFamily="34" charset="0"/>
            </a:endParaRPr>
          </a:p>
          <a:p>
            <a:r>
              <a:rPr lang="en-US" sz="2800">
                <a:latin typeface="Arial Narrow" pitchFamily="34" charset="0"/>
              </a:rPr>
              <a:t>Live support is available during normal working hours      Monday through Friday (Eastern Time)</a:t>
            </a:r>
          </a:p>
          <a:p>
            <a:r>
              <a:rPr lang="en-US" sz="2800">
                <a:latin typeface="Arial Narrow" pitchFamily="34" charset="0"/>
              </a:rPr>
              <a:t>.</a:t>
            </a:r>
          </a:p>
          <a:p>
            <a:r>
              <a:rPr lang="en-US" sz="2800">
                <a:latin typeface="Arial Narrow" pitchFamily="34" charset="0"/>
              </a:rPr>
              <a:t>You can email us at </a:t>
            </a:r>
            <a:r>
              <a:rPr lang="en-US" sz="2800" b="1" u="sng">
                <a:solidFill>
                  <a:schemeClr val="hlink"/>
                </a:solidFill>
                <a:latin typeface="Arial Narrow" pitchFamily="34" charset="0"/>
              </a:rPr>
              <a:t>services@</a:t>
            </a:r>
            <a:r>
              <a:rPr lang="en-US" b="1">
                <a:latin typeface="Arial Narrow" pitchFamily="34" charset="0"/>
                <a:hlinkClick r:id="rId3"/>
              </a:rPr>
              <a:t>posters4research.com</a:t>
            </a:r>
            <a:r>
              <a:rPr lang="en-US" sz="2800">
                <a:latin typeface="Arial Narrow" pitchFamily="34" charset="0"/>
              </a:rPr>
              <a:t> or call us at 201-945-6787</a:t>
            </a:r>
            <a:r>
              <a:rPr lang="en-US" sz="2800" b="1">
                <a:latin typeface="Arial Narrow" pitchFamily="34" charset="0"/>
              </a:rPr>
              <a:t>.</a:t>
            </a:r>
          </a:p>
        </p:txBody>
      </p:sp>
      <p:sp>
        <p:nvSpPr>
          <p:cNvPr id="2182" name="Text Box 134"/>
          <p:cNvSpPr txBox="1">
            <a:spLocks noChangeArrowheads="1"/>
          </p:cNvSpPr>
          <p:nvPr/>
        </p:nvSpPr>
        <p:spPr bwMode="auto">
          <a:xfrm>
            <a:off x="22934613" y="22167850"/>
            <a:ext cx="8612187" cy="3935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2800" b="1">
                <a:latin typeface="Arial Narrow" pitchFamily="34" charset="0"/>
              </a:rPr>
              <a:t>Charts &amp; Graphs</a:t>
            </a:r>
            <a:r>
              <a:rPr lang="en-US" sz="2800">
                <a:latin typeface="Arial Narrow" pitchFamily="34" charset="0"/>
              </a:rPr>
              <a:t>: To bring in charts and graphs from Excel, Word or other applications, go to EDIT&gt;COPY to copy your chart, come back to PowerPoint, and go to EDIT&gt;PASTE to paste it on the poster. You can scale the charts or graphs as needed.</a:t>
            </a:r>
          </a:p>
          <a:p>
            <a:endParaRPr lang="en-US" sz="2800">
              <a:latin typeface="Arial Narrow" pitchFamily="34" charset="0"/>
            </a:endParaRPr>
          </a:p>
          <a:p>
            <a:r>
              <a:rPr lang="en-US" sz="2800" b="1">
                <a:solidFill>
                  <a:srgbClr val="800000"/>
                </a:solidFill>
                <a:latin typeface="Arial Narrow" pitchFamily="34" charset="0"/>
              </a:rPr>
              <a:t>Suggestion:</a:t>
            </a:r>
            <a:r>
              <a:rPr lang="en-US" sz="2800" i="1">
                <a:latin typeface="Arial Narrow" pitchFamily="34" charset="0"/>
              </a:rPr>
              <a:t> </a:t>
            </a:r>
            <a:r>
              <a:rPr lang="en-US" sz="2800">
                <a:latin typeface="Arial Narrow" pitchFamily="34" charset="0"/>
              </a:rPr>
              <a:t>Press the SHIFT key as you scale your charts or graphs to scale them proportionally.</a:t>
            </a:r>
            <a:br>
              <a:rPr lang="en-US" sz="2800">
                <a:latin typeface="Arial Narrow" pitchFamily="34" charset="0"/>
              </a:rPr>
            </a:br>
            <a:endParaRPr lang="en-US" sz="2800">
              <a:latin typeface="Arial Narrow" pitchFamily="34" charset="0"/>
            </a:endParaRPr>
          </a:p>
        </p:txBody>
      </p:sp>
      <p:pic>
        <p:nvPicPr>
          <p:cNvPr id="2188" name="Picture 140" descr="picturefromfil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14000" y="9371013"/>
            <a:ext cx="7791450" cy="1774825"/>
          </a:xfrm>
          <a:prstGeom prst="rect">
            <a:avLst/>
          </a:prstGeom>
          <a:noFill/>
          <a:ln w="19050">
            <a:solidFill>
              <a:srgbClr val="800000"/>
            </a:solidFill>
            <a:miter lim="800000"/>
            <a:headEnd/>
            <a:tailEnd/>
          </a:ln>
          <a:extLst>
            <a:ext uri="{909E8E84-426E-40DD-AFC4-6F175D3DCCD1}">
              <a14:hiddenFill xmlns:a14="http://schemas.microsoft.com/office/drawing/2010/main">
                <a:solidFill>
                  <a:srgbClr val="FFFFFF"/>
                </a:solidFill>
              </a14:hiddenFill>
            </a:ext>
          </a:extLst>
        </p:spPr>
      </p:pic>
      <p:sp>
        <p:nvSpPr>
          <p:cNvPr id="2195" name="Text Box 147"/>
          <p:cNvSpPr txBox="1">
            <a:spLocks noChangeArrowheads="1"/>
          </p:cNvSpPr>
          <p:nvPr/>
        </p:nvSpPr>
        <p:spPr bwMode="auto">
          <a:xfrm>
            <a:off x="23087013" y="11496675"/>
            <a:ext cx="8478837"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2800"/>
              <a:t>If you scale your images too much typically more than 200%, image quality will suffer. See the example below:</a:t>
            </a:r>
          </a:p>
        </p:txBody>
      </p:sp>
      <p:sp>
        <p:nvSpPr>
          <p:cNvPr id="2197" name="Text Box 149"/>
          <p:cNvSpPr txBox="1">
            <a:spLocks noChangeArrowheads="1"/>
          </p:cNvSpPr>
          <p:nvPr/>
        </p:nvSpPr>
        <p:spPr bwMode="auto">
          <a:xfrm>
            <a:off x="23071138" y="15441613"/>
            <a:ext cx="8475662" cy="500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eaLnBrk="0" hangingPunct="0"/>
            <a:r>
              <a:rPr lang="en-US" sz="2800" b="1">
                <a:solidFill>
                  <a:srgbClr val="800000"/>
                </a:solidFill>
                <a:latin typeface="Arial Narrow" pitchFamily="34" charset="0"/>
              </a:rPr>
              <a:t>Avoid unwanted surprises:</a:t>
            </a:r>
            <a:r>
              <a:rPr lang="en-US" sz="2800" i="1">
                <a:latin typeface="Arial Narrow" pitchFamily="34" charset="0"/>
              </a:rPr>
              <a:t> </a:t>
            </a:r>
          </a:p>
          <a:p>
            <a:pPr eaLnBrk="0" hangingPunct="0"/>
            <a:r>
              <a:rPr lang="en-US" sz="2800">
                <a:latin typeface="Arial Narrow" pitchFamily="34" charset="0"/>
              </a:rPr>
              <a:t>Always preview imported images at 100% to check for adequate image quality as per the example above the image may look</a:t>
            </a:r>
          </a:p>
          <a:p>
            <a:pPr eaLnBrk="0" hangingPunct="0"/>
            <a:r>
              <a:rPr lang="en-US" sz="2800">
                <a:latin typeface="Arial Narrow" pitchFamily="34" charset="0"/>
              </a:rPr>
              <a:t>fine on your screen but when printed at full size it “falls apart”. It is important to always check what an image is going to actually look like when printed.</a:t>
            </a:r>
          </a:p>
          <a:p>
            <a:pPr eaLnBrk="0" hangingPunct="0"/>
            <a:endParaRPr lang="en-US" sz="2800">
              <a:latin typeface="Arial Narrow" pitchFamily="34" charset="0"/>
            </a:endParaRPr>
          </a:p>
          <a:p>
            <a:pPr eaLnBrk="0" hangingPunct="0"/>
            <a:r>
              <a:rPr lang="en-US" sz="2800">
                <a:latin typeface="Arial Narrow" pitchFamily="34" charset="0"/>
              </a:rPr>
              <a:t>VIEW&gt;ZOOM and choose 100% to view the images up close. What you’ll see at 100% is what your images will look like when printed.</a:t>
            </a:r>
          </a:p>
          <a:p>
            <a:pPr>
              <a:spcBef>
                <a:spcPct val="50000"/>
              </a:spcBef>
            </a:pPr>
            <a:endParaRPr lang="en-US" sz="2800">
              <a:latin typeface="Arial Narrow" pitchFamily="34" charset="0"/>
            </a:endParaRPr>
          </a:p>
        </p:txBody>
      </p:sp>
      <p:sp>
        <p:nvSpPr>
          <p:cNvPr id="2087" name="Text Box 39"/>
          <p:cNvSpPr txBox="1">
            <a:spLocks noChangeArrowheads="1"/>
          </p:cNvSpPr>
          <p:nvPr/>
        </p:nvSpPr>
        <p:spPr bwMode="auto">
          <a:xfrm>
            <a:off x="11464925" y="5649913"/>
            <a:ext cx="9985375" cy="60960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3400" b="1">
                <a:solidFill>
                  <a:schemeClr val="bg1"/>
                </a:solidFill>
              </a:rPr>
              <a:t>         Most Common Problems and How to Avoid Them</a:t>
            </a:r>
            <a:r>
              <a:rPr lang="en-US" sz="3400"/>
              <a:t> </a:t>
            </a:r>
          </a:p>
        </p:txBody>
      </p:sp>
      <p:sp>
        <p:nvSpPr>
          <p:cNvPr id="2219" name="Text Box 171"/>
          <p:cNvSpPr txBox="1">
            <a:spLocks noChangeArrowheads="1"/>
          </p:cNvSpPr>
          <p:nvPr/>
        </p:nvSpPr>
        <p:spPr bwMode="auto">
          <a:xfrm>
            <a:off x="11984038" y="5991225"/>
            <a:ext cx="8878887" cy="2110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spcBef>
                <a:spcPct val="20000"/>
              </a:spcBef>
            </a:pPr>
            <a:r>
              <a:rPr lang="en-US" sz="2800" b="1" i="1">
                <a:solidFill>
                  <a:srgbClr val="000000"/>
                </a:solidFill>
                <a:latin typeface="Arial Narrow" pitchFamily="34" charset="0"/>
                <a:ea typeface="Times New Roman" pitchFamily="18" charset="0"/>
                <a:cs typeface="Arial" charset="0"/>
              </a:rPr>
              <a:t> </a:t>
            </a:r>
          </a:p>
          <a:p>
            <a:pPr>
              <a:spcBef>
                <a:spcPct val="20000"/>
              </a:spcBef>
              <a:buFontTx/>
              <a:buAutoNum type="arabicPeriod"/>
            </a:pPr>
            <a:r>
              <a:rPr lang="en-US" sz="2800" b="1" i="1">
                <a:solidFill>
                  <a:srgbClr val="000000"/>
                </a:solidFill>
                <a:latin typeface="Arial Narrow" pitchFamily="34" charset="0"/>
                <a:ea typeface="Times New Roman" pitchFamily="18" charset="0"/>
                <a:cs typeface="Arial" charset="0"/>
              </a:rPr>
              <a:t>Cannot print at size desired</a:t>
            </a:r>
          </a:p>
          <a:p>
            <a:pPr lvl="2">
              <a:spcBef>
                <a:spcPct val="20000"/>
              </a:spcBef>
              <a:buFont typeface="Times New Roman" pitchFamily="18" charset="0"/>
              <a:buChar char="-"/>
            </a:pPr>
            <a:r>
              <a:rPr lang="en-US" sz="2800">
                <a:solidFill>
                  <a:srgbClr val="000000"/>
                </a:solidFill>
                <a:latin typeface="Arial Narrow" pitchFamily="34" charset="0"/>
                <a:ea typeface="Times New Roman" pitchFamily="18" charset="0"/>
                <a:cs typeface="Arial" charset="0"/>
              </a:rPr>
              <a:t>All enlargements or reductions in PowerPoint must be proportional to the “page setup” size.</a:t>
            </a:r>
          </a:p>
          <a:p>
            <a:pPr lvl="2">
              <a:spcBef>
                <a:spcPct val="20000"/>
              </a:spcBef>
              <a:buFont typeface="Times New Roman" pitchFamily="18" charset="0"/>
              <a:buChar char="-"/>
            </a:pPr>
            <a:r>
              <a:rPr lang="en-US" sz="2800">
                <a:solidFill>
                  <a:srgbClr val="000000"/>
                </a:solidFill>
                <a:latin typeface="Arial Narrow" pitchFamily="34" charset="0"/>
                <a:ea typeface="Times New Roman" pitchFamily="18" charset="0"/>
                <a:cs typeface="Arial" charset="0"/>
              </a:rPr>
              <a:t>A “new” PowerPoint page is automatically sized at 7.5”x10” (on-screen show).  You do not want to use this size.  In the “file” menu -  “page setup”, insert height and width dimensions equal to the size of your final poster enlargement or 50% of that size.  You would use 50% size if either dimension will be greater than 56 inches (the PowerPoint maximum).  That is, if you want a 36x48 inch poster, use a page setup of 36x48 inches.  If you want a 48x72 inch poster, use a page setup of 24x36 inches (we will enlarge x2). </a:t>
            </a:r>
            <a:endParaRPr lang="en-US" sz="2800">
              <a:solidFill>
                <a:srgbClr val="000000"/>
              </a:solidFill>
              <a:latin typeface="Arial Narrow" pitchFamily="34" charset="0"/>
            </a:endParaRPr>
          </a:p>
          <a:p>
            <a:pPr>
              <a:spcBef>
                <a:spcPct val="20000"/>
              </a:spcBef>
              <a:buFontTx/>
              <a:buAutoNum type="arabicPeriod"/>
            </a:pPr>
            <a:r>
              <a:rPr lang="en-US" sz="2800" b="1" i="1">
                <a:solidFill>
                  <a:srgbClr val="000000"/>
                </a:solidFill>
                <a:latin typeface="Arial Narrow" pitchFamily="34" charset="0"/>
                <a:cs typeface="Times New Roman" pitchFamily="18" charset="0"/>
              </a:rPr>
              <a:t>Imported graphics have insufficient resolution</a:t>
            </a:r>
            <a:endParaRPr lang="en-US" sz="2800" b="1" i="1">
              <a:solidFill>
                <a:srgbClr val="000000"/>
              </a:solidFill>
              <a:latin typeface="Arial Narrow" pitchFamily="34" charset="0"/>
            </a:endParaRPr>
          </a:p>
          <a:p>
            <a:pPr lvl="2">
              <a:spcBef>
                <a:spcPct val="20000"/>
              </a:spcBef>
              <a:buFont typeface="Times New Roman" pitchFamily="18" charset="0"/>
              <a:buChar char="-"/>
            </a:pPr>
            <a:r>
              <a:rPr lang="en-US" sz="2800">
                <a:solidFill>
                  <a:srgbClr val="000000"/>
                </a:solidFill>
                <a:latin typeface="Arial Narrow" pitchFamily="34" charset="0"/>
                <a:cs typeface="Times New Roman" pitchFamily="18" charset="0"/>
              </a:rPr>
              <a:t>Always be sure to scan images such that they possess a minimum resolution of 85 dpi in their final printed size.  This will avoid visible pixelation.</a:t>
            </a:r>
            <a:r>
              <a:rPr lang="en-US" sz="2800">
                <a:solidFill>
                  <a:srgbClr val="800000"/>
                </a:solidFill>
                <a:latin typeface="Arial Narrow" pitchFamily="34" charset="0"/>
                <a:cs typeface="Times New Roman" pitchFamily="18" charset="0"/>
              </a:rPr>
              <a:t>	</a:t>
            </a:r>
            <a:r>
              <a:rPr lang="en-US" sz="2000" i="1">
                <a:solidFill>
                  <a:srgbClr val="800000"/>
                </a:solidFill>
                <a:latin typeface="Arial Narrow" pitchFamily="34" charset="0"/>
                <a:cs typeface="Times New Roman" pitchFamily="18" charset="0"/>
              </a:rPr>
              <a:t>(See Scanning table below)</a:t>
            </a:r>
          </a:p>
          <a:p>
            <a:pPr lvl="2">
              <a:spcBef>
                <a:spcPct val="20000"/>
              </a:spcBef>
              <a:buFont typeface="Times New Roman" pitchFamily="18" charset="0"/>
              <a:buChar char="-"/>
            </a:pPr>
            <a:r>
              <a:rPr lang="en-US" sz="2800">
                <a:solidFill>
                  <a:srgbClr val="000000"/>
                </a:solidFill>
                <a:latin typeface="Arial Narrow" pitchFamily="34" charset="0"/>
                <a:cs typeface="Times New Roman" pitchFamily="18" charset="0"/>
              </a:rPr>
              <a:t>Always zoom to 100% of the final printed size, and pan around your poster to visually check all imported graphics.</a:t>
            </a:r>
            <a:endParaRPr lang="en-US" sz="2800">
              <a:solidFill>
                <a:srgbClr val="000000"/>
              </a:solidFill>
              <a:latin typeface="Arial Narrow" pitchFamily="34" charset="0"/>
            </a:endParaRPr>
          </a:p>
          <a:p>
            <a:pPr>
              <a:spcBef>
                <a:spcPct val="20000"/>
              </a:spcBef>
              <a:buFontTx/>
              <a:buAutoNum type="arabicPeriod"/>
            </a:pPr>
            <a:r>
              <a:rPr lang="en-US" sz="2800" b="1" i="1">
                <a:solidFill>
                  <a:srgbClr val="000000"/>
                </a:solidFill>
                <a:latin typeface="Arial Narrow" pitchFamily="34" charset="0"/>
                <a:cs typeface="Times New Roman" pitchFamily="18" charset="0"/>
              </a:rPr>
              <a:t>Incorrectly saved files</a:t>
            </a:r>
            <a:endParaRPr lang="en-US" sz="2800" b="1" i="1">
              <a:solidFill>
                <a:srgbClr val="000000"/>
              </a:solidFill>
              <a:latin typeface="Arial Narrow" pitchFamily="34" charset="0"/>
            </a:endParaRPr>
          </a:p>
          <a:p>
            <a:pPr lvl="2">
              <a:spcBef>
                <a:spcPct val="20000"/>
              </a:spcBef>
              <a:buFont typeface="Times New Roman" pitchFamily="18" charset="0"/>
              <a:buChar char="-"/>
            </a:pPr>
            <a:r>
              <a:rPr lang="en-US" sz="2800">
                <a:solidFill>
                  <a:srgbClr val="000000"/>
                </a:solidFill>
                <a:latin typeface="Arial Narrow" pitchFamily="34" charset="0"/>
                <a:cs typeface="Times New Roman" pitchFamily="18" charset="0"/>
              </a:rPr>
              <a:t>When saving as PDF, be sure to save at high quality setting (print or press resolution option), embed all fonts.</a:t>
            </a:r>
          </a:p>
          <a:p>
            <a:pPr lvl="2">
              <a:spcBef>
                <a:spcPct val="20000"/>
              </a:spcBef>
              <a:buFont typeface="Times New Roman" pitchFamily="18" charset="0"/>
              <a:buChar char="-"/>
            </a:pPr>
            <a:r>
              <a:rPr lang="en-US" sz="2800">
                <a:solidFill>
                  <a:srgbClr val="000000"/>
                </a:solidFill>
                <a:latin typeface="Arial Narrow" pitchFamily="34" charset="0"/>
                <a:cs typeface="Times New Roman" pitchFamily="18" charset="0"/>
              </a:rPr>
              <a:t>For PowerPoint, save with embedded fonts. From menu bar choose Tools / Options / Save.  Check the box </a:t>
            </a:r>
            <a:r>
              <a:rPr lang="en-US" sz="2800" i="1">
                <a:solidFill>
                  <a:srgbClr val="000000"/>
                </a:solidFill>
                <a:latin typeface="Arial Narrow" pitchFamily="34" charset="0"/>
                <a:cs typeface="Times New Roman" pitchFamily="18" charset="0"/>
              </a:rPr>
              <a:t>“Embed TrueType Fonts”</a:t>
            </a:r>
            <a:r>
              <a:rPr lang="en-US" sz="2800">
                <a:solidFill>
                  <a:srgbClr val="000000"/>
                </a:solidFill>
                <a:latin typeface="Arial Narrow" pitchFamily="34" charset="0"/>
                <a:cs typeface="Times New Roman" pitchFamily="18" charset="0"/>
              </a:rPr>
              <a:t> and select the button </a:t>
            </a:r>
            <a:r>
              <a:rPr lang="en-US" sz="2800" i="1">
                <a:solidFill>
                  <a:srgbClr val="000000"/>
                </a:solidFill>
                <a:latin typeface="Arial Narrow" pitchFamily="34" charset="0"/>
                <a:cs typeface="Times New Roman" pitchFamily="18" charset="0"/>
              </a:rPr>
              <a:t>“Embed All Fonts Best For Editing By Others”</a:t>
            </a:r>
            <a:endParaRPr lang="en-US" sz="2800" i="1">
              <a:solidFill>
                <a:srgbClr val="000000"/>
              </a:solidFill>
              <a:latin typeface="Arial Narrow" pitchFamily="34" charset="0"/>
            </a:endParaRPr>
          </a:p>
          <a:p>
            <a:pPr>
              <a:spcBef>
                <a:spcPct val="20000"/>
              </a:spcBef>
              <a:buFontTx/>
              <a:buAutoNum type="arabicPeriod"/>
            </a:pPr>
            <a:r>
              <a:rPr lang="en-US" sz="2800" b="1" i="1">
                <a:solidFill>
                  <a:srgbClr val="000000"/>
                </a:solidFill>
                <a:latin typeface="Arial Narrow" pitchFamily="34" charset="0"/>
                <a:cs typeface="Times New Roman" pitchFamily="18" charset="0"/>
              </a:rPr>
              <a:t>Fonts too small</a:t>
            </a:r>
            <a:endParaRPr lang="en-US" sz="2800" b="1" i="1">
              <a:solidFill>
                <a:srgbClr val="000000"/>
              </a:solidFill>
              <a:latin typeface="Arial Narrow" pitchFamily="34" charset="0"/>
            </a:endParaRPr>
          </a:p>
          <a:p>
            <a:pPr lvl="2">
              <a:spcBef>
                <a:spcPct val="20000"/>
              </a:spcBef>
              <a:buFont typeface="Times New Roman" pitchFamily="18" charset="0"/>
              <a:buChar char="-"/>
            </a:pPr>
            <a:r>
              <a:rPr lang="en-US" sz="2800">
                <a:solidFill>
                  <a:srgbClr val="000000"/>
                </a:solidFill>
                <a:latin typeface="Arial Narrow" pitchFamily="34" charset="0"/>
                <a:cs typeface="Times New Roman" pitchFamily="18" charset="0"/>
              </a:rPr>
              <a:t>For effective viewing at six feet use a minimum of 24 point (12 point if poster will be enlarged x2).</a:t>
            </a:r>
          </a:p>
          <a:p>
            <a:pPr lvl="2">
              <a:spcBef>
                <a:spcPct val="20000"/>
              </a:spcBef>
              <a:buFont typeface="Times New Roman" pitchFamily="18" charset="0"/>
              <a:buChar char="-"/>
            </a:pPr>
            <a:r>
              <a:rPr lang="en-US" sz="2800">
                <a:solidFill>
                  <a:srgbClr val="000000"/>
                </a:solidFill>
                <a:latin typeface="Arial Narrow" pitchFamily="34" charset="0"/>
                <a:cs typeface="Times New Roman" pitchFamily="18" charset="0"/>
              </a:rPr>
              <a:t>San serif fonts (e.g. Arial) are easier to read than serif fonts (e.g. Times Roman) when used in large sizes.</a:t>
            </a:r>
            <a:endParaRPr lang="en-US" sz="2800">
              <a:solidFill>
                <a:srgbClr val="000000"/>
              </a:solidFill>
              <a:latin typeface="Arial Narrow" pitchFamily="34" charset="0"/>
            </a:endParaRPr>
          </a:p>
          <a:p>
            <a:pPr>
              <a:spcBef>
                <a:spcPct val="20000"/>
              </a:spcBef>
              <a:buFontTx/>
              <a:buAutoNum type="arabicPeriod"/>
            </a:pPr>
            <a:r>
              <a:rPr lang="en-US" sz="2800" b="1" i="1">
                <a:solidFill>
                  <a:srgbClr val="000000"/>
                </a:solidFill>
                <a:latin typeface="Arial Narrow" pitchFamily="34" charset="0"/>
                <a:cs typeface="Times New Roman" pitchFamily="18" charset="0"/>
              </a:rPr>
              <a:t> Indistinct colored type on very dark backgrounds</a:t>
            </a:r>
            <a:endParaRPr lang="en-US" sz="2800" b="1" i="1">
              <a:solidFill>
                <a:srgbClr val="000000"/>
              </a:solidFill>
              <a:latin typeface="Arial Narrow" pitchFamily="34" charset="0"/>
            </a:endParaRPr>
          </a:p>
          <a:p>
            <a:pPr lvl="2">
              <a:spcBef>
                <a:spcPct val="20000"/>
              </a:spcBef>
              <a:buFont typeface="Times New Roman" pitchFamily="18" charset="0"/>
              <a:buChar char="-"/>
            </a:pPr>
            <a:r>
              <a:rPr lang="en-US" sz="2800">
                <a:solidFill>
                  <a:srgbClr val="000000"/>
                </a:solidFill>
                <a:latin typeface="Arial Narrow" pitchFamily="34" charset="0"/>
                <a:cs typeface="Times New Roman" pitchFamily="18" charset="0"/>
              </a:rPr>
              <a:t>Printed material is most visually pleasing when using dark type on a light background.</a:t>
            </a:r>
          </a:p>
          <a:p>
            <a:pPr lvl="2">
              <a:spcBef>
                <a:spcPct val="20000"/>
              </a:spcBef>
              <a:buFont typeface="Times New Roman" pitchFamily="18" charset="0"/>
              <a:buChar char="-"/>
            </a:pPr>
            <a:r>
              <a:rPr lang="en-US" sz="2800">
                <a:solidFill>
                  <a:srgbClr val="000000"/>
                </a:solidFill>
                <a:latin typeface="Arial Narrow" pitchFamily="34" charset="0"/>
                <a:cs typeface="Times New Roman" pitchFamily="18" charset="0"/>
              </a:rPr>
              <a:t>If you must work on a dark background always use light and contrasting colored type, being especially sure to check anything you may import into your document.  Black type will tend to disappear when pasted into a dark background. Also be sure to check any drop shadows you may use.  If the color of the shadows is too close to the color of the lettering, it will appear like double print.</a:t>
            </a:r>
            <a:endParaRPr lang="en-US" sz="2800">
              <a:solidFill>
                <a:srgbClr val="000000"/>
              </a:solidFill>
              <a:latin typeface="Arial Narrow" pitchFamily="34" charset="0"/>
            </a:endParaRPr>
          </a:p>
          <a:p>
            <a:pPr>
              <a:spcBef>
                <a:spcPct val="20000"/>
              </a:spcBef>
              <a:buFontTx/>
              <a:buAutoNum type="arabicPeriod"/>
            </a:pPr>
            <a:r>
              <a:rPr lang="en-US" sz="2800" b="1" i="1">
                <a:solidFill>
                  <a:srgbClr val="000000"/>
                </a:solidFill>
                <a:latin typeface="Arial Narrow" pitchFamily="34" charset="0"/>
                <a:cs typeface="Times New Roman" pitchFamily="18" charset="0"/>
              </a:rPr>
              <a:t>To avoid unforeseen formatting/printing problems, use one platform to create your poster – Do not shuffle back and forth between MAC and PC</a:t>
            </a:r>
            <a:r>
              <a:rPr lang="en-US" sz="2800" b="1" i="1">
                <a:latin typeface="Arial Narrow" pitchFamily="34" charset="0"/>
              </a:rPr>
              <a:t>    </a:t>
            </a:r>
          </a:p>
        </p:txBody>
      </p:sp>
      <p:sp>
        <p:nvSpPr>
          <p:cNvPr id="2231" name="Text Box 183"/>
          <p:cNvSpPr txBox="1">
            <a:spLocks noChangeArrowheads="1"/>
          </p:cNvSpPr>
          <p:nvPr/>
        </p:nvSpPr>
        <p:spPr bwMode="auto">
          <a:xfrm>
            <a:off x="33802638" y="27244675"/>
            <a:ext cx="8534400" cy="489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b="1">
                <a:latin typeface="Arial Narrow" pitchFamily="34" charset="0"/>
              </a:rPr>
              <a:t>P&amp;D Display Graphics, LLC</a:t>
            </a:r>
            <a:r>
              <a:rPr lang="en-US" sz="2800" b="1">
                <a:latin typeface="Arial Narrow" pitchFamily="34" charset="0"/>
              </a:rPr>
              <a:t/>
            </a:r>
            <a:br>
              <a:rPr lang="en-US" sz="2800" b="1">
                <a:latin typeface="Arial Narrow" pitchFamily="34" charset="0"/>
              </a:rPr>
            </a:br>
            <a:endParaRPr lang="en-US" sz="1400">
              <a:latin typeface="Arial Narrow" pitchFamily="34" charset="0"/>
            </a:endParaRPr>
          </a:p>
          <a:p>
            <a:r>
              <a:rPr lang="en-US" sz="2800">
                <a:latin typeface="Arial Narrow" pitchFamily="34" charset="0"/>
              </a:rPr>
              <a:t>700 Grand Avenue</a:t>
            </a:r>
          </a:p>
          <a:p>
            <a:r>
              <a:rPr lang="en-US" sz="2800">
                <a:latin typeface="Arial Narrow" pitchFamily="34" charset="0"/>
              </a:rPr>
              <a:t>Suite 11</a:t>
            </a:r>
          </a:p>
          <a:p>
            <a:r>
              <a:rPr lang="en-US" sz="2800">
                <a:latin typeface="Arial Narrow" pitchFamily="34" charset="0"/>
              </a:rPr>
              <a:t>Ridgefield, NJ 07657</a:t>
            </a:r>
            <a:br>
              <a:rPr lang="en-US" sz="2800">
                <a:latin typeface="Arial Narrow" pitchFamily="34" charset="0"/>
              </a:rPr>
            </a:br>
            <a:r>
              <a:rPr lang="en-US" sz="2800">
                <a:latin typeface="Arial Narrow" pitchFamily="34" charset="0"/>
              </a:rPr>
              <a:t/>
            </a:r>
            <a:br>
              <a:rPr lang="en-US" sz="2800">
                <a:latin typeface="Arial Narrow" pitchFamily="34" charset="0"/>
              </a:rPr>
            </a:br>
            <a:r>
              <a:rPr lang="en-US" sz="2800">
                <a:latin typeface="Arial Narrow" pitchFamily="34" charset="0"/>
              </a:rPr>
              <a:t>Telephone: 201-945-6787</a:t>
            </a:r>
            <a:br>
              <a:rPr lang="en-US" sz="2800">
                <a:latin typeface="Arial Narrow" pitchFamily="34" charset="0"/>
              </a:rPr>
            </a:br>
            <a:r>
              <a:rPr lang="en-US" sz="2800">
                <a:latin typeface="Arial Narrow" pitchFamily="34" charset="0"/>
              </a:rPr>
              <a:t>E-mail: </a:t>
            </a:r>
            <a:r>
              <a:rPr lang="en-US" sz="2800" u="sng">
                <a:solidFill>
                  <a:schemeClr val="hlink"/>
                </a:solidFill>
                <a:latin typeface="Arial Narrow" pitchFamily="34" charset="0"/>
              </a:rPr>
              <a:t>services@</a:t>
            </a:r>
            <a:r>
              <a:rPr lang="en-US">
                <a:solidFill>
                  <a:schemeClr val="hlink"/>
                </a:solidFill>
                <a:latin typeface="Arial Narrow" pitchFamily="34" charset="0"/>
                <a:hlinkClick r:id="rId3"/>
              </a:rPr>
              <a:t>posters4research.com</a:t>
            </a:r>
            <a:endParaRPr lang="en-US" sz="2800">
              <a:solidFill>
                <a:schemeClr val="hlink"/>
              </a:solidFill>
              <a:latin typeface="Arial Narrow" pitchFamily="34" charset="0"/>
            </a:endParaRPr>
          </a:p>
          <a:p>
            <a:endParaRPr lang="en-US" sz="2800">
              <a:latin typeface="Arial Narrow" pitchFamily="34" charset="0"/>
            </a:endParaRPr>
          </a:p>
          <a:p>
            <a:r>
              <a:rPr lang="en-US" sz="1800">
                <a:latin typeface="Arial Narrow" pitchFamily="34" charset="0"/>
              </a:rPr>
              <a:t>Attribution: </a:t>
            </a:r>
          </a:p>
          <a:p>
            <a:r>
              <a:rPr lang="en-US" sz="1800">
                <a:latin typeface="Arial Narrow" pitchFamily="34" charset="0"/>
              </a:rPr>
              <a:t>Purrington, C.B. 2006. Advice on designing scientific posters.</a:t>
            </a:r>
            <a:r>
              <a:rPr lang="en-US">
                <a:latin typeface="Arial Narrow" pitchFamily="34" charset="0"/>
              </a:rPr>
              <a:t> </a:t>
            </a:r>
            <a:endParaRPr lang="en-US" sz="2800">
              <a:latin typeface="Arial Narrow" pitchFamily="34" charset="0"/>
            </a:endParaRPr>
          </a:p>
          <a:p>
            <a:endParaRPr lang="en-US" sz="2800">
              <a:latin typeface="Arial Narrow" pitchFamily="34" charset="0"/>
            </a:endParaRPr>
          </a:p>
        </p:txBody>
      </p:sp>
      <p:sp>
        <p:nvSpPr>
          <p:cNvPr id="2313" name="Text Box 265"/>
          <p:cNvSpPr txBox="1">
            <a:spLocks noChangeArrowheads="1"/>
          </p:cNvSpPr>
          <p:nvPr/>
        </p:nvSpPr>
        <p:spPr bwMode="auto">
          <a:xfrm>
            <a:off x="23523575" y="14706600"/>
            <a:ext cx="120015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atin typeface="Arial Narrow" pitchFamily="34" charset="0"/>
              </a:rPr>
              <a:t>100%</a:t>
            </a:r>
          </a:p>
        </p:txBody>
      </p:sp>
      <p:sp>
        <p:nvSpPr>
          <p:cNvPr id="2314" name="Text Box 266"/>
          <p:cNvSpPr txBox="1">
            <a:spLocks noChangeArrowheads="1"/>
          </p:cNvSpPr>
          <p:nvPr/>
        </p:nvSpPr>
        <p:spPr bwMode="auto">
          <a:xfrm>
            <a:off x="26455688" y="14687550"/>
            <a:ext cx="120015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atin typeface="Arial Narrow" pitchFamily="34" charset="0"/>
              </a:rPr>
              <a:t>200%</a:t>
            </a:r>
          </a:p>
        </p:txBody>
      </p:sp>
      <p:sp>
        <p:nvSpPr>
          <p:cNvPr id="2315" name="Text Box 267"/>
          <p:cNvSpPr txBox="1">
            <a:spLocks noChangeArrowheads="1"/>
          </p:cNvSpPr>
          <p:nvPr/>
        </p:nvSpPr>
        <p:spPr bwMode="auto">
          <a:xfrm>
            <a:off x="29400500" y="14716125"/>
            <a:ext cx="120015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a:latin typeface="Arial Narrow" pitchFamily="34" charset="0"/>
              </a:rPr>
              <a:t>400%</a:t>
            </a:r>
          </a:p>
        </p:txBody>
      </p:sp>
      <p:pic>
        <p:nvPicPr>
          <p:cNvPr id="2324" name="Picture 276" descr="quarter logo lef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066375" y="12652375"/>
            <a:ext cx="2038350" cy="2089150"/>
          </a:xfrm>
          <a:prstGeom prst="rect">
            <a:avLst/>
          </a:prstGeom>
          <a:noFill/>
          <a:extLst>
            <a:ext uri="{909E8E84-426E-40DD-AFC4-6F175D3DCCD1}">
              <a14:hiddenFill xmlns:a14="http://schemas.microsoft.com/office/drawing/2010/main">
                <a:solidFill>
                  <a:srgbClr val="FFFFFF"/>
                </a:solidFill>
              </a14:hiddenFill>
            </a:ext>
          </a:extLst>
        </p:spPr>
      </p:pic>
      <p:pic>
        <p:nvPicPr>
          <p:cNvPr id="2327" name="Picture 279" descr="logo center b"/>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954038" y="12661900"/>
            <a:ext cx="2100262" cy="2073275"/>
          </a:xfrm>
          <a:prstGeom prst="rect">
            <a:avLst/>
          </a:prstGeom>
          <a:noFill/>
          <a:extLst>
            <a:ext uri="{909E8E84-426E-40DD-AFC4-6F175D3DCCD1}">
              <a14:hiddenFill xmlns:a14="http://schemas.microsoft.com/office/drawing/2010/main">
                <a:solidFill>
                  <a:srgbClr val="FFFFFF"/>
                </a:solidFill>
              </a14:hiddenFill>
            </a:ext>
          </a:extLst>
        </p:spPr>
      </p:pic>
      <p:pic>
        <p:nvPicPr>
          <p:cNvPr id="2330" name="Picture 282" descr="logo left b"/>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813125" y="12661900"/>
            <a:ext cx="2079625" cy="2051050"/>
          </a:xfrm>
          <a:prstGeom prst="rect">
            <a:avLst/>
          </a:prstGeom>
          <a:noFill/>
          <a:ln w="38100">
            <a:solidFill>
              <a:srgbClr val="800000"/>
            </a:solidFill>
            <a:miter lim="800000"/>
            <a:headEnd/>
            <a:tailEnd/>
          </a:ln>
          <a:extLst>
            <a:ext uri="{909E8E84-426E-40DD-AFC4-6F175D3DCCD1}">
              <a14:hiddenFill xmlns:a14="http://schemas.microsoft.com/office/drawing/2010/main">
                <a:solidFill>
                  <a:srgbClr val="FFFFFF"/>
                </a:solidFill>
              </a14:hiddenFill>
            </a:ext>
          </a:extLst>
        </p:spPr>
      </p:pic>
      <p:sp>
        <p:nvSpPr>
          <p:cNvPr id="2332" name="Rectangle 284"/>
          <p:cNvSpPr>
            <a:spLocks noChangeArrowheads="1"/>
          </p:cNvSpPr>
          <p:nvPr/>
        </p:nvSpPr>
        <p:spPr bwMode="auto">
          <a:xfrm>
            <a:off x="25965150" y="12658725"/>
            <a:ext cx="2076450" cy="2066925"/>
          </a:xfrm>
          <a:prstGeom prst="rect">
            <a:avLst/>
          </a:prstGeom>
          <a:noFill/>
          <a:ln w="38100">
            <a:solidFill>
              <a:srgbClr val="8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34" name="Rectangle 286"/>
          <p:cNvSpPr>
            <a:spLocks noChangeArrowheads="1"/>
          </p:cNvSpPr>
          <p:nvPr/>
        </p:nvSpPr>
        <p:spPr bwMode="auto">
          <a:xfrm>
            <a:off x="23050500" y="12658725"/>
            <a:ext cx="2076450" cy="2066925"/>
          </a:xfrm>
          <a:prstGeom prst="rect">
            <a:avLst/>
          </a:prstGeom>
          <a:noFill/>
          <a:ln w="38100">
            <a:solidFill>
              <a:srgbClr val="8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35" name="Text Box 287"/>
          <p:cNvSpPr txBox="1">
            <a:spLocks noChangeArrowheads="1"/>
          </p:cNvSpPr>
          <p:nvPr/>
        </p:nvSpPr>
        <p:spPr bwMode="auto">
          <a:xfrm>
            <a:off x="1341438" y="6802438"/>
            <a:ext cx="8637587" cy="9942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2800" b="1">
                <a:latin typeface="Arial Narrow" pitchFamily="34" charset="0"/>
              </a:rPr>
              <a:t>Thank you for using this poster template.</a:t>
            </a:r>
            <a:br>
              <a:rPr lang="en-US" sz="2800" b="1">
                <a:latin typeface="Arial Narrow" pitchFamily="34" charset="0"/>
              </a:rPr>
            </a:br>
            <a:r>
              <a:rPr lang="en-US" sz="2800">
                <a:latin typeface="Arial Narrow" pitchFamily="34" charset="0"/>
              </a:rPr>
              <a:t> </a:t>
            </a:r>
          </a:p>
          <a:p>
            <a:r>
              <a:rPr lang="en-US" sz="2800" b="1" i="1">
                <a:latin typeface="Arial Narrow" pitchFamily="34" charset="0"/>
              </a:rPr>
              <a:t>General guidelines</a:t>
            </a:r>
            <a:endParaRPr lang="en-US" sz="2800">
              <a:latin typeface="Arial Narrow" pitchFamily="34" charset="0"/>
            </a:endParaRPr>
          </a:p>
          <a:p>
            <a:r>
              <a:rPr lang="en-US" sz="2800">
                <a:latin typeface="Arial Narrow" pitchFamily="34" charset="0"/>
              </a:rPr>
              <a:t>All templates on our site are fully editable.  There are five additional layouts within this template, choose View / Master to choose the version that works best for your poster. </a:t>
            </a:r>
          </a:p>
          <a:p>
            <a:endParaRPr lang="en-US" sz="2800">
              <a:latin typeface="Arial Narrow" pitchFamily="34" charset="0"/>
            </a:endParaRPr>
          </a:p>
          <a:p>
            <a:r>
              <a:rPr lang="en-US" sz="2800" i="1">
                <a:latin typeface="Arial Narrow" pitchFamily="34" charset="0"/>
              </a:rPr>
              <a:t>We will print this page size </a:t>
            </a:r>
            <a:r>
              <a:rPr lang="en-US" sz="2800" b="1" i="1">
                <a:latin typeface="Arial Narrow" pitchFamily="34" charset="0"/>
              </a:rPr>
              <a:t>(100%)</a:t>
            </a:r>
            <a:r>
              <a:rPr lang="en-US" sz="2800" i="1">
                <a:latin typeface="Arial Narrow" pitchFamily="34" charset="0"/>
              </a:rPr>
              <a:t> for a </a:t>
            </a:r>
            <a:r>
              <a:rPr lang="en-US" sz="2800" b="1" i="1">
                <a:latin typeface="Arial Narrow" pitchFamily="34" charset="0"/>
              </a:rPr>
              <a:t>36x48 inch poster</a:t>
            </a:r>
            <a:r>
              <a:rPr lang="en-US" sz="2800" i="1">
                <a:latin typeface="Arial Narrow" pitchFamily="34" charset="0"/>
              </a:rPr>
              <a:t>.</a:t>
            </a:r>
          </a:p>
          <a:p>
            <a:r>
              <a:rPr lang="en-US" sz="2800">
                <a:latin typeface="Arial Narrow" pitchFamily="34" charset="0"/>
              </a:rPr>
              <a:t>  </a:t>
            </a:r>
          </a:p>
          <a:p>
            <a:r>
              <a:rPr lang="en-US" sz="2800">
                <a:latin typeface="Arial Narrow" pitchFamily="34" charset="0"/>
              </a:rPr>
              <a:t>Text sizes and fonts may be freely changed, as can sizes, colors and shapes of text and figure boxes. Click to select the box and then drag to reposition.  Once the boxes are selected, they can be resized and reshaped by clicking and dragging the selection handles.  Any text within will automatically reformat to fit the box.  The text size will not change.  Pictures within boxes however will be distorted when resizing unless they are resized from the corner selection points while holding the shift key down. Text boxes will adjust to fit the new size.  The surrounding lines may be kept or changed in size, type or color.  They can be deleted by selecting “no line” in the “format” colors and lines menu. If you intend to fill the boxes with a color, make it light so that the dark colored text is not overpowered.</a:t>
            </a:r>
            <a:r>
              <a:rPr lang="en-US">
                <a:latin typeface="Arial Narrow" pitchFamily="34" charset="0"/>
              </a:rPr>
              <a:t>  </a:t>
            </a:r>
          </a:p>
          <a:p>
            <a:endParaRPr lang="en-US" b="1" i="1">
              <a:latin typeface="Arial Narrow" pitchFamily="34" charset="0"/>
            </a:endParaRPr>
          </a:p>
        </p:txBody>
      </p:sp>
      <p:sp>
        <p:nvSpPr>
          <p:cNvPr id="2336" name="Text Box 288"/>
          <p:cNvSpPr txBox="1">
            <a:spLocks noChangeArrowheads="1"/>
          </p:cNvSpPr>
          <p:nvPr/>
        </p:nvSpPr>
        <p:spPr bwMode="auto">
          <a:xfrm>
            <a:off x="1350963" y="17824450"/>
            <a:ext cx="8628062" cy="5643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2800">
                <a:latin typeface="Arial Narrow" pitchFamily="34" charset="0"/>
              </a:rPr>
              <a:t>This template uses the Arial family at several text sizes. </a:t>
            </a:r>
          </a:p>
          <a:p>
            <a:r>
              <a:rPr lang="en-US" sz="2800">
                <a:latin typeface="Arial Narrow" pitchFamily="34" charset="0"/>
              </a:rPr>
              <a:t>You can use any typeface you wish but what is used here works well with this poster format.</a:t>
            </a:r>
          </a:p>
          <a:p>
            <a:endParaRPr lang="en-US" sz="2800">
              <a:latin typeface="Arial Narrow" pitchFamily="34" charset="0"/>
            </a:endParaRPr>
          </a:p>
          <a:p>
            <a:r>
              <a:rPr lang="en-US" sz="2800">
                <a:latin typeface="Arial Narrow" pitchFamily="34" charset="0"/>
              </a:rPr>
              <a:t>This template uses </a:t>
            </a:r>
            <a:r>
              <a:rPr lang="en-US" sz="2800" b="1" i="1">
                <a:latin typeface="Arial Narrow" pitchFamily="34" charset="0"/>
              </a:rPr>
              <a:t>Arial Black 86</a:t>
            </a:r>
            <a:r>
              <a:rPr lang="en-US" sz="2800" i="1">
                <a:latin typeface="Arial Narrow" pitchFamily="34" charset="0"/>
              </a:rPr>
              <a:t>  </a:t>
            </a:r>
            <a:r>
              <a:rPr lang="en-US" sz="2800">
                <a:latin typeface="Arial Narrow" pitchFamily="34" charset="0"/>
              </a:rPr>
              <a:t>for the title, </a:t>
            </a:r>
            <a:r>
              <a:rPr lang="en-US" sz="2800" b="1" i="1">
                <a:latin typeface="Arial Narrow" pitchFamily="34" charset="0"/>
              </a:rPr>
              <a:t>Arial Narrow 38</a:t>
            </a:r>
            <a:r>
              <a:rPr lang="en-US" sz="2800">
                <a:latin typeface="Arial Narrow" pitchFamily="34" charset="0"/>
              </a:rPr>
              <a:t> and </a:t>
            </a:r>
            <a:r>
              <a:rPr lang="en-US" sz="2800" b="1" i="1">
                <a:latin typeface="Arial Narrow" pitchFamily="34" charset="0"/>
              </a:rPr>
              <a:t>26</a:t>
            </a:r>
            <a:r>
              <a:rPr lang="en-US" sz="2800">
                <a:latin typeface="Arial Narrow" pitchFamily="34" charset="0"/>
              </a:rPr>
              <a:t> for subtitles, </a:t>
            </a:r>
            <a:r>
              <a:rPr lang="en-US" sz="2800" b="1" i="1">
                <a:latin typeface="Arial Narrow" pitchFamily="34" charset="0"/>
              </a:rPr>
              <a:t>Narrow 34 Bold</a:t>
            </a:r>
            <a:r>
              <a:rPr lang="en-US" sz="2800">
                <a:latin typeface="Arial Narrow" pitchFamily="34" charset="0"/>
              </a:rPr>
              <a:t> for headers and </a:t>
            </a:r>
            <a:r>
              <a:rPr lang="en-US" sz="2800" b="1" i="1">
                <a:latin typeface="Arial Narrow" pitchFamily="34" charset="0"/>
              </a:rPr>
              <a:t>Arial Narrow 28</a:t>
            </a:r>
            <a:r>
              <a:rPr lang="en-US" sz="2800">
                <a:latin typeface="Arial Narrow" pitchFamily="34" charset="0"/>
              </a:rPr>
              <a:t> for the text body. You can change sizes at will but we recommend not going below 24pt at final printed size.</a:t>
            </a:r>
          </a:p>
          <a:p>
            <a:r>
              <a:rPr lang="en-US" sz="2800">
                <a:latin typeface="Arial Narrow" pitchFamily="34" charset="0"/>
              </a:rPr>
              <a:t> </a:t>
            </a:r>
          </a:p>
          <a:p>
            <a:r>
              <a:rPr lang="en-US" sz="2800" i="1">
                <a:latin typeface="Arial Narrow" pitchFamily="34" charset="0"/>
              </a:rPr>
              <a:t>Keep in mind when cutting and pasting text from documents into your poster the text will maintain its original formatting. Therefore, you will need to reformat the text  to keep the sizes in your poster consistent. </a:t>
            </a:r>
            <a:endParaRPr lang="en-US" sz="2800">
              <a:latin typeface="Arial Narrow" pitchFamily="34" charset="0"/>
            </a:endParaRPr>
          </a:p>
        </p:txBody>
      </p:sp>
      <p:sp>
        <p:nvSpPr>
          <p:cNvPr id="2341" name="Oval 293"/>
          <p:cNvSpPr>
            <a:spLocks noChangeArrowheads="1"/>
          </p:cNvSpPr>
          <p:nvPr/>
        </p:nvSpPr>
        <p:spPr bwMode="auto">
          <a:xfrm>
            <a:off x="39108063" y="846138"/>
            <a:ext cx="3094037" cy="3094037"/>
          </a:xfrm>
          <a:prstGeom prst="ellipse">
            <a:avLst/>
          </a:prstGeom>
          <a:gradFill rotWithShape="1">
            <a:gsLst>
              <a:gs pos="0">
                <a:srgbClr val="FFFF00"/>
              </a:gs>
              <a:gs pos="100000">
                <a:srgbClr val="FF9900"/>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4389438"/>
            <a:r>
              <a:rPr lang="en-US" sz="5400">
                <a:latin typeface="Arial Black" pitchFamily="34" charset="0"/>
              </a:rPr>
              <a:t>LOGO</a:t>
            </a:r>
          </a:p>
        </p:txBody>
      </p:sp>
      <p:grpSp>
        <p:nvGrpSpPr>
          <p:cNvPr id="2343" name="Group 295"/>
          <p:cNvGrpSpPr>
            <a:grpSpLocks/>
          </p:cNvGrpSpPr>
          <p:nvPr/>
        </p:nvGrpSpPr>
        <p:grpSpPr bwMode="auto">
          <a:xfrm>
            <a:off x="768350" y="279400"/>
            <a:ext cx="5732463" cy="4219575"/>
            <a:chOff x="24384" y="17520"/>
            <a:chExt cx="2688" cy="1865"/>
          </a:xfrm>
        </p:grpSpPr>
        <p:sp>
          <p:nvSpPr>
            <p:cNvPr id="2344" name="AutoShape 296"/>
            <p:cNvSpPr>
              <a:spLocks noChangeArrowheads="1"/>
            </p:cNvSpPr>
            <p:nvPr/>
          </p:nvSpPr>
          <p:spPr bwMode="auto">
            <a:xfrm>
              <a:off x="24384" y="17520"/>
              <a:ext cx="2688" cy="1848"/>
            </a:xfrm>
            <a:prstGeom prst="star16">
              <a:avLst>
                <a:gd name="adj" fmla="val 37500"/>
              </a:avLst>
            </a:prstGeom>
            <a:gradFill rotWithShape="1">
              <a:gsLst>
                <a:gs pos="0">
                  <a:srgbClr val="FFFF00"/>
                </a:gs>
                <a:gs pos="100000">
                  <a:srgbClr val="FF99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45" name="AutoShape 297"/>
            <p:cNvSpPr>
              <a:spLocks noChangeArrowheads="1"/>
            </p:cNvSpPr>
            <p:nvPr/>
          </p:nvSpPr>
          <p:spPr bwMode="auto">
            <a:xfrm>
              <a:off x="24643" y="17543"/>
              <a:ext cx="2135" cy="1842"/>
            </a:xfrm>
            <a:prstGeom prst="roundRect">
              <a:avLst>
                <a:gd name="adj" fmla="val 16667"/>
              </a:avLst>
            </a:prstGeom>
            <a:noFill/>
            <a:ln>
              <a:noFill/>
            </a:ln>
            <a:effectLst/>
            <a:extLst>
              <a:ext uri="{909E8E84-426E-40DD-AFC4-6F175D3DCCD1}">
                <a14:hiddenFill xmlns:a14="http://schemas.microsoft.com/office/drawing/2010/main">
                  <a:solidFill>
                    <a:srgbClr val="CC6600"/>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26" tIns="45710" rIns="91426" bIns="45710" anchor="ctr"/>
            <a:lstStyle/>
            <a:p>
              <a:pPr algn="ctr" eaLnBrk="0" hangingPunct="0"/>
              <a:r>
                <a:rPr lang="en-US" sz="1600">
                  <a:solidFill>
                    <a:schemeClr val="bg1"/>
                  </a:solidFill>
                  <a:latin typeface="Arial Black" pitchFamily="34" charset="0"/>
                </a:rPr>
                <a:t/>
              </a:r>
              <a:br>
                <a:rPr lang="en-US" sz="1600">
                  <a:solidFill>
                    <a:schemeClr val="bg1"/>
                  </a:solidFill>
                  <a:latin typeface="Arial Black" pitchFamily="34" charset="0"/>
                </a:rPr>
              </a:br>
              <a:endParaRPr lang="en-US" sz="2400">
                <a:solidFill>
                  <a:schemeClr val="bg1"/>
                </a:solidFill>
                <a:latin typeface="Arial Black" pitchFamily="34" charset="0"/>
              </a:endParaRPr>
            </a:p>
            <a:p>
              <a:pPr algn="ctr" eaLnBrk="0" hangingPunct="0"/>
              <a:r>
                <a:rPr lang="en-US" sz="2600">
                  <a:latin typeface="Arial Black" pitchFamily="34" charset="0"/>
                </a:rPr>
                <a:t>Order your poster</a:t>
              </a:r>
              <a:br>
                <a:rPr lang="en-US" sz="2600">
                  <a:latin typeface="Arial Black" pitchFamily="34" charset="0"/>
                </a:rPr>
              </a:br>
              <a:r>
                <a:rPr lang="en-US" sz="2600">
                  <a:latin typeface="Arial Black" pitchFamily="34" charset="0"/>
                </a:rPr>
                <a:t>by 12 pm Eastern</a:t>
              </a:r>
              <a:br>
                <a:rPr lang="en-US" sz="2600">
                  <a:latin typeface="Arial Black" pitchFamily="34" charset="0"/>
                </a:rPr>
              </a:br>
              <a:r>
                <a:rPr lang="en-US" sz="2600">
                  <a:latin typeface="Arial Black" pitchFamily="34" charset="0"/>
                </a:rPr>
                <a:t>and we will ship it </a:t>
              </a:r>
            </a:p>
            <a:p>
              <a:pPr algn="ctr" eaLnBrk="0" hangingPunct="0"/>
              <a:r>
                <a:rPr lang="en-US" sz="2600">
                  <a:latin typeface="Arial Black" pitchFamily="34" charset="0"/>
                </a:rPr>
                <a:t> the same day</a:t>
              </a:r>
              <a:r>
                <a:rPr lang="en-US" sz="1800">
                  <a:latin typeface="Arial Black" pitchFamily="34" charset="0"/>
                </a:rPr>
                <a:t> </a:t>
              </a:r>
              <a:r>
                <a:rPr lang="en-US" sz="1400">
                  <a:latin typeface="Arial Black" pitchFamily="34" charset="0"/>
                </a:rPr>
                <a:t/>
              </a:r>
              <a:br>
                <a:rPr lang="en-US" sz="1400">
                  <a:latin typeface="Arial Black" pitchFamily="34" charset="0"/>
                </a:rPr>
              </a:br>
              <a:r>
                <a:rPr lang="en-US" sz="1800"/>
                <a:t>When you fill out order form and send files</a:t>
              </a:r>
            </a:p>
            <a:p>
              <a:pPr algn="ctr" eaLnBrk="0" hangingPunct="0"/>
              <a:r>
                <a:rPr lang="en-US" sz="1800"/>
                <a:t> you will receive a confirmation e-mail</a:t>
              </a:r>
            </a:p>
            <a:p>
              <a:pPr algn="ctr" eaLnBrk="0" hangingPunct="0"/>
              <a:endParaRPr lang="en-US" sz="1800"/>
            </a:p>
            <a:p>
              <a:pPr algn="ctr" eaLnBrk="0" hangingPunct="0"/>
              <a:endParaRPr lang="en-US" sz="2800">
                <a:solidFill>
                  <a:schemeClr val="bg1"/>
                </a:solidFill>
                <a:latin typeface="Arial Black" pitchFamily="34" charset="0"/>
              </a:endParaRPr>
            </a:p>
          </p:txBody>
        </p:sp>
      </p:grpSp>
      <p:sp>
        <p:nvSpPr>
          <p:cNvPr id="2346" name="Text Box 298"/>
          <p:cNvSpPr txBox="1">
            <a:spLocks noChangeArrowheads="1"/>
          </p:cNvSpPr>
          <p:nvPr/>
        </p:nvSpPr>
        <p:spPr bwMode="auto">
          <a:xfrm>
            <a:off x="681038" y="23861713"/>
            <a:ext cx="9993312" cy="60960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400" b="1">
                <a:solidFill>
                  <a:schemeClr val="bg1"/>
                </a:solidFill>
              </a:rPr>
              <a:t>        </a:t>
            </a:r>
            <a:r>
              <a:rPr lang="en-US" sz="3400" b="1">
                <a:solidFill>
                  <a:schemeClr val="bg1"/>
                </a:solidFill>
              </a:rPr>
              <a:t>To Change Background Colors or Template Layout</a:t>
            </a:r>
          </a:p>
        </p:txBody>
      </p:sp>
      <p:sp>
        <p:nvSpPr>
          <p:cNvPr id="2347" name="Text Box 299"/>
          <p:cNvSpPr txBox="1">
            <a:spLocks noChangeArrowheads="1"/>
          </p:cNvSpPr>
          <p:nvPr/>
        </p:nvSpPr>
        <p:spPr bwMode="auto">
          <a:xfrm>
            <a:off x="1389063" y="25012650"/>
            <a:ext cx="8637587" cy="6497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2800">
                <a:latin typeface="Arial Narrow" pitchFamily="34" charset="0"/>
              </a:rPr>
              <a:t>We feel the colors and fonts we have chosen for this template work very well when printed. They help the content stand out while still not using a plain white background or an overly dark background which is difficult to read. </a:t>
            </a:r>
          </a:p>
          <a:p>
            <a:r>
              <a:rPr lang="en-US" sz="2800">
                <a:latin typeface="Arial Narrow" pitchFamily="34" charset="0"/>
              </a:rPr>
              <a:t> </a:t>
            </a:r>
            <a:br>
              <a:rPr lang="en-US" sz="2800">
                <a:latin typeface="Arial Narrow" pitchFamily="34" charset="0"/>
              </a:rPr>
            </a:br>
            <a:r>
              <a:rPr lang="en-US" sz="2800">
                <a:latin typeface="Arial Narrow" pitchFamily="34" charset="0"/>
              </a:rPr>
              <a:t>If you wish to change these colors and use your own color scheme or choose one of the different box layouts just go to the slide master to make your changes</a:t>
            </a:r>
          </a:p>
          <a:p>
            <a:endParaRPr lang="en-US" sz="2800">
              <a:latin typeface="Arial Narrow" pitchFamily="34" charset="0"/>
            </a:endParaRPr>
          </a:p>
          <a:p>
            <a:r>
              <a:rPr lang="en-US" sz="2800">
                <a:latin typeface="Arial Narrow" pitchFamily="34" charset="0"/>
              </a:rPr>
              <a:t>VIEW&gt;MASTER&gt;SLIDE MASTER</a:t>
            </a:r>
          </a:p>
          <a:p>
            <a:endParaRPr lang="en-US" sz="2800">
              <a:latin typeface="Arial Narrow" pitchFamily="34" charset="0"/>
            </a:endParaRPr>
          </a:p>
          <a:p>
            <a:r>
              <a:rPr lang="en-US" sz="2800">
                <a:latin typeface="Arial Narrow" pitchFamily="34" charset="0"/>
              </a:rPr>
              <a:t>If you are planning on using your own design or are new to creating posters we have placed some helpful information on the panels to the right and on the poster design section of our website </a:t>
            </a:r>
            <a:r>
              <a:rPr lang="en-US" sz="2800">
                <a:latin typeface="Arial Narrow" pitchFamily="34" charset="0"/>
                <a:hlinkClick r:id="rId3"/>
              </a:rPr>
              <a:t>www.posters4research.com</a:t>
            </a:r>
            <a:r>
              <a:rPr lang="en-US" sz="2800">
                <a:latin typeface="Arial Narrow" pitchFamily="34" charset="0"/>
              </a:rPr>
              <a:t>. </a:t>
            </a:r>
          </a:p>
        </p:txBody>
      </p:sp>
      <p:sp>
        <p:nvSpPr>
          <p:cNvPr id="152646" name="Rectangle 1094"/>
          <p:cNvSpPr>
            <a:spLocks noChangeArrowheads="1"/>
          </p:cNvSpPr>
          <p:nvPr/>
        </p:nvSpPr>
        <p:spPr bwMode="auto">
          <a:xfrm>
            <a:off x="43356213" y="14578013"/>
            <a:ext cx="1587"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800">
              <a:latin typeface="Arial" charset="0"/>
            </a:endParaRPr>
          </a:p>
        </p:txBody>
      </p:sp>
      <p:sp>
        <p:nvSpPr>
          <p:cNvPr id="2916" name="Freeform 868"/>
          <p:cNvSpPr>
            <a:spLocks/>
          </p:cNvSpPr>
          <p:nvPr/>
        </p:nvSpPr>
        <p:spPr bwMode="auto">
          <a:xfrm>
            <a:off x="27573288" y="26665238"/>
            <a:ext cx="187325" cy="3892550"/>
          </a:xfrm>
          <a:custGeom>
            <a:avLst/>
            <a:gdLst>
              <a:gd name="T0" fmla="*/ 0 w 105"/>
              <a:gd name="T1" fmla="*/ 2139 h 2139"/>
              <a:gd name="T2" fmla="*/ 0 w 105"/>
              <a:gd name="T3" fmla="*/ 111 h 2139"/>
              <a:gd name="T4" fmla="*/ 105 w 105"/>
              <a:gd name="T5" fmla="*/ 0 h 2139"/>
              <a:gd name="T6" fmla="*/ 105 w 105"/>
              <a:gd name="T7" fmla="*/ 2027 h 2139"/>
              <a:gd name="T8" fmla="*/ 0 w 105"/>
              <a:gd name="T9" fmla="*/ 2139 h 2139"/>
            </a:gdLst>
            <a:ahLst/>
            <a:cxnLst>
              <a:cxn ang="0">
                <a:pos x="T0" y="T1"/>
              </a:cxn>
              <a:cxn ang="0">
                <a:pos x="T2" y="T3"/>
              </a:cxn>
              <a:cxn ang="0">
                <a:pos x="T4" y="T5"/>
              </a:cxn>
              <a:cxn ang="0">
                <a:pos x="T6" y="T7"/>
              </a:cxn>
              <a:cxn ang="0">
                <a:pos x="T8" y="T9"/>
              </a:cxn>
            </a:cxnLst>
            <a:rect l="0" t="0" r="r" b="b"/>
            <a:pathLst>
              <a:path w="105" h="2139">
                <a:moveTo>
                  <a:pt x="0" y="2139"/>
                </a:moveTo>
                <a:lnTo>
                  <a:pt x="0" y="111"/>
                </a:lnTo>
                <a:lnTo>
                  <a:pt x="105" y="0"/>
                </a:lnTo>
                <a:lnTo>
                  <a:pt x="105" y="2027"/>
                </a:lnTo>
                <a:lnTo>
                  <a:pt x="0" y="2139"/>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17" name="Rectangle 869"/>
          <p:cNvSpPr>
            <a:spLocks noChangeArrowheads="1"/>
          </p:cNvSpPr>
          <p:nvPr/>
        </p:nvSpPr>
        <p:spPr bwMode="auto">
          <a:xfrm>
            <a:off x="27760613" y="26665238"/>
            <a:ext cx="3854450" cy="368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152807" name="Group 1255"/>
          <p:cNvGrpSpPr>
            <a:grpSpLocks/>
          </p:cNvGrpSpPr>
          <p:nvPr/>
        </p:nvGrpSpPr>
        <p:grpSpPr bwMode="auto">
          <a:xfrm>
            <a:off x="27054175" y="26938288"/>
            <a:ext cx="4560888" cy="4246562"/>
            <a:chOff x="17342" y="16969"/>
            <a:chExt cx="2573" cy="2675"/>
          </a:xfrm>
        </p:grpSpPr>
        <p:sp>
          <p:nvSpPr>
            <p:cNvPr id="2915" name="Freeform 867"/>
            <p:cNvSpPr>
              <a:spLocks/>
            </p:cNvSpPr>
            <p:nvPr/>
          </p:nvSpPr>
          <p:spPr bwMode="auto">
            <a:xfrm>
              <a:off x="17369" y="19121"/>
              <a:ext cx="2546" cy="128"/>
            </a:xfrm>
            <a:custGeom>
              <a:avLst/>
              <a:gdLst>
                <a:gd name="T0" fmla="*/ 0 w 2261"/>
                <a:gd name="T1" fmla="*/ 112 h 112"/>
                <a:gd name="T2" fmla="*/ 105 w 2261"/>
                <a:gd name="T3" fmla="*/ 0 h 112"/>
                <a:gd name="T4" fmla="*/ 2261 w 2261"/>
                <a:gd name="T5" fmla="*/ 0 h 112"/>
                <a:gd name="T6" fmla="*/ 2155 w 2261"/>
                <a:gd name="T7" fmla="*/ 112 h 112"/>
                <a:gd name="T8" fmla="*/ 0 w 2261"/>
                <a:gd name="T9" fmla="*/ 112 h 112"/>
              </a:gdLst>
              <a:ahLst/>
              <a:cxnLst>
                <a:cxn ang="0">
                  <a:pos x="T0" y="T1"/>
                </a:cxn>
                <a:cxn ang="0">
                  <a:pos x="T2" y="T3"/>
                </a:cxn>
                <a:cxn ang="0">
                  <a:pos x="T4" y="T5"/>
                </a:cxn>
                <a:cxn ang="0">
                  <a:pos x="T6" y="T7"/>
                </a:cxn>
                <a:cxn ang="0">
                  <a:pos x="T8" y="T9"/>
                </a:cxn>
              </a:cxnLst>
              <a:rect l="0" t="0" r="r" b="b"/>
              <a:pathLst>
                <a:path w="2261" h="112">
                  <a:moveTo>
                    <a:pt x="0" y="112"/>
                  </a:moveTo>
                  <a:lnTo>
                    <a:pt x="105" y="0"/>
                  </a:lnTo>
                  <a:lnTo>
                    <a:pt x="2261" y="0"/>
                  </a:lnTo>
                  <a:lnTo>
                    <a:pt x="2155" y="112"/>
                  </a:lnTo>
                  <a:lnTo>
                    <a:pt x="0" y="11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18" name="Freeform 870"/>
            <p:cNvSpPr>
              <a:spLocks/>
            </p:cNvSpPr>
            <p:nvPr/>
          </p:nvSpPr>
          <p:spPr bwMode="auto">
            <a:xfrm>
              <a:off x="17369" y="19121"/>
              <a:ext cx="2546" cy="128"/>
            </a:xfrm>
            <a:custGeom>
              <a:avLst/>
              <a:gdLst>
                <a:gd name="T0" fmla="*/ 0 w 580"/>
                <a:gd name="T1" fmla="*/ 20 h 20"/>
                <a:gd name="T2" fmla="*/ 27 w 580"/>
                <a:gd name="T3" fmla="*/ 0 h 20"/>
                <a:gd name="T4" fmla="*/ 580 w 580"/>
                <a:gd name="T5" fmla="*/ 0 h 20"/>
              </a:gdLst>
              <a:ahLst/>
              <a:cxnLst>
                <a:cxn ang="0">
                  <a:pos x="T0" y="T1"/>
                </a:cxn>
                <a:cxn ang="0">
                  <a:pos x="T2" y="T3"/>
                </a:cxn>
                <a:cxn ang="0">
                  <a:pos x="T4" y="T5"/>
                </a:cxn>
              </a:cxnLst>
              <a:rect l="0" t="0" r="r" b="b"/>
              <a:pathLst>
                <a:path w="580" h="20">
                  <a:moveTo>
                    <a:pt x="0" y="20"/>
                  </a:moveTo>
                  <a:lnTo>
                    <a:pt x="27" y="0"/>
                  </a:lnTo>
                  <a:lnTo>
                    <a:pt x="580" y="0"/>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27" name="Freeform 879"/>
            <p:cNvSpPr>
              <a:spLocks/>
            </p:cNvSpPr>
            <p:nvPr/>
          </p:nvSpPr>
          <p:spPr bwMode="auto">
            <a:xfrm>
              <a:off x="17369" y="19121"/>
              <a:ext cx="2546" cy="128"/>
            </a:xfrm>
            <a:custGeom>
              <a:avLst/>
              <a:gdLst>
                <a:gd name="T0" fmla="*/ 2261 w 2261"/>
                <a:gd name="T1" fmla="*/ 0 h 112"/>
                <a:gd name="T2" fmla="*/ 2155 w 2261"/>
                <a:gd name="T3" fmla="*/ 112 h 112"/>
                <a:gd name="T4" fmla="*/ 0 w 2261"/>
                <a:gd name="T5" fmla="*/ 112 h 112"/>
                <a:gd name="T6" fmla="*/ 105 w 2261"/>
                <a:gd name="T7" fmla="*/ 0 h 112"/>
                <a:gd name="T8" fmla="*/ 2261 w 2261"/>
                <a:gd name="T9" fmla="*/ 0 h 112"/>
              </a:gdLst>
              <a:ahLst/>
              <a:cxnLst>
                <a:cxn ang="0">
                  <a:pos x="T0" y="T1"/>
                </a:cxn>
                <a:cxn ang="0">
                  <a:pos x="T2" y="T3"/>
                </a:cxn>
                <a:cxn ang="0">
                  <a:pos x="T4" y="T5"/>
                </a:cxn>
                <a:cxn ang="0">
                  <a:pos x="T6" y="T7"/>
                </a:cxn>
                <a:cxn ang="0">
                  <a:pos x="T8" y="T9"/>
                </a:cxn>
              </a:cxnLst>
              <a:rect l="0" t="0" r="r" b="b"/>
              <a:pathLst>
                <a:path w="2261" h="112">
                  <a:moveTo>
                    <a:pt x="2261" y="0"/>
                  </a:moveTo>
                  <a:lnTo>
                    <a:pt x="2155" y="112"/>
                  </a:lnTo>
                  <a:lnTo>
                    <a:pt x="0" y="112"/>
                  </a:lnTo>
                  <a:lnTo>
                    <a:pt x="105" y="0"/>
                  </a:lnTo>
                  <a:lnTo>
                    <a:pt x="2261" y="0"/>
                  </a:lnTo>
                  <a:close/>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30" name="Freeform 882"/>
            <p:cNvSpPr>
              <a:spLocks/>
            </p:cNvSpPr>
            <p:nvPr/>
          </p:nvSpPr>
          <p:spPr bwMode="auto">
            <a:xfrm>
              <a:off x="17978" y="17097"/>
              <a:ext cx="115" cy="2152"/>
            </a:xfrm>
            <a:custGeom>
              <a:avLst/>
              <a:gdLst>
                <a:gd name="T0" fmla="*/ 0 w 102"/>
                <a:gd name="T1" fmla="*/ 1877 h 1877"/>
                <a:gd name="T2" fmla="*/ 0 w 102"/>
                <a:gd name="T3" fmla="*/ 111 h 1877"/>
                <a:gd name="T4" fmla="*/ 102 w 102"/>
                <a:gd name="T5" fmla="*/ 0 h 1877"/>
                <a:gd name="T6" fmla="*/ 102 w 102"/>
                <a:gd name="T7" fmla="*/ 1765 h 1877"/>
                <a:gd name="T8" fmla="*/ 0 w 102"/>
                <a:gd name="T9" fmla="*/ 1877 h 1877"/>
              </a:gdLst>
              <a:ahLst/>
              <a:cxnLst>
                <a:cxn ang="0">
                  <a:pos x="T0" y="T1"/>
                </a:cxn>
                <a:cxn ang="0">
                  <a:pos x="T2" y="T3"/>
                </a:cxn>
                <a:cxn ang="0">
                  <a:pos x="T4" y="T5"/>
                </a:cxn>
                <a:cxn ang="0">
                  <a:pos x="T6" y="T7"/>
                </a:cxn>
                <a:cxn ang="0">
                  <a:pos x="T8" y="T9"/>
                </a:cxn>
              </a:cxnLst>
              <a:rect l="0" t="0" r="r" b="b"/>
              <a:pathLst>
                <a:path w="102" h="1877">
                  <a:moveTo>
                    <a:pt x="0" y="1877"/>
                  </a:moveTo>
                  <a:lnTo>
                    <a:pt x="0" y="111"/>
                  </a:lnTo>
                  <a:lnTo>
                    <a:pt x="102" y="0"/>
                  </a:lnTo>
                  <a:lnTo>
                    <a:pt x="102" y="1765"/>
                  </a:lnTo>
                  <a:lnTo>
                    <a:pt x="0" y="1877"/>
                  </a:lnTo>
                  <a:close/>
                </a:path>
              </a:pathLst>
            </a:custGeom>
            <a:solidFill>
              <a:srgbClr val="5E7072"/>
            </a:solidFill>
            <a:ln w="6350">
              <a:solidFill>
                <a:srgbClr val="000000"/>
              </a:solidFill>
              <a:prstDash val="solid"/>
              <a:round/>
              <a:headEnd/>
              <a:tailEnd/>
            </a:ln>
          </p:spPr>
          <p:txBody>
            <a:bodyPr/>
            <a:lstStyle/>
            <a:p>
              <a:endParaRPr lang="en-US"/>
            </a:p>
          </p:txBody>
        </p:sp>
        <p:sp>
          <p:nvSpPr>
            <p:cNvPr id="2931" name="Rectangle 883"/>
            <p:cNvSpPr>
              <a:spLocks noChangeArrowheads="1"/>
            </p:cNvSpPr>
            <p:nvPr/>
          </p:nvSpPr>
          <p:spPr bwMode="auto">
            <a:xfrm>
              <a:off x="17631" y="17225"/>
              <a:ext cx="347" cy="2024"/>
            </a:xfrm>
            <a:prstGeom prst="rect">
              <a:avLst/>
            </a:prstGeom>
            <a:solidFill>
              <a:srgbClr val="BBE0E3"/>
            </a:solidFill>
            <a:ln w="6350">
              <a:solidFill>
                <a:srgbClr val="000000"/>
              </a:solidFill>
              <a:miter lim="800000"/>
              <a:headEnd/>
              <a:tailEnd/>
            </a:ln>
          </p:spPr>
          <p:txBody>
            <a:bodyPr/>
            <a:lstStyle/>
            <a:p>
              <a:endParaRPr lang="en-US"/>
            </a:p>
          </p:txBody>
        </p:sp>
        <p:sp>
          <p:nvSpPr>
            <p:cNvPr id="2932" name="Freeform 884"/>
            <p:cNvSpPr>
              <a:spLocks/>
            </p:cNvSpPr>
            <p:nvPr/>
          </p:nvSpPr>
          <p:spPr bwMode="auto">
            <a:xfrm>
              <a:off x="17631" y="17097"/>
              <a:ext cx="462" cy="128"/>
            </a:xfrm>
            <a:custGeom>
              <a:avLst/>
              <a:gdLst>
                <a:gd name="T0" fmla="*/ 308 w 410"/>
                <a:gd name="T1" fmla="*/ 111 h 111"/>
                <a:gd name="T2" fmla="*/ 410 w 410"/>
                <a:gd name="T3" fmla="*/ 0 h 111"/>
                <a:gd name="T4" fmla="*/ 106 w 410"/>
                <a:gd name="T5" fmla="*/ 0 h 111"/>
                <a:gd name="T6" fmla="*/ 0 w 410"/>
                <a:gd name="T7" fmla="*/ 111 h 111"/>
                <a:gd name="T8" fmla="*/ 308 w 410"/>
                <a:gd name="T9" fmla="*/ 111 h 111"/>
              </a:gdLst>
              <a:ahLst/>
              <a:cxnLst>
                <a:cxn ang="0">
                  <a:pos x="T0" y="T1"/>
                </a:cxn>
                <a:cxn ang="0">
                  <a:pos x="T2" y="T3"/>
                </a:cxn>
                <a:cxn ang="0">
                  <a:pos x="T4" y="T5"/>
                </a:cxn>
                <a:cxn ang="0">
                  <a:pos x="T6" y="T7"/>
                </a:cxn>
                <a:cxn ang="0">
                  <a:pos x="T8" y="T9"/>
                </a:cxn>
              </a:cxnLst>
              <a:rect l="0" t="0" r="r" b="b"/>
              <a:pathLst>
                <a:path w="410" h="111">
                  <a:moveTo>
                    <a:pt x="308" y="111"/>
                  </a:moveTo>
                  <a:lnTo>
                    <a:pt x="410" y="0"/>
                  </a:lnTo>
                  <a:lnTo>
                    <a:pt x="106" y="0"/>
                  </a:lnTo>
                  <a:lnTo>
                    <a:pt x="0" y="111"/>
                  </a:lnTo>
                  <a:lnTo>
                    <a:pt x="308" y="111"/>
                  </a:lnTo>
                  <a:close/>
                </a:path>
              </a:pathLst>
            </a:custGeom>
            <a:solidFill>
              <a:srgbClr val="8CA8AA"/>
            </a:solidFill>
            <a:ln w="6350">
              <a:solidFill>
                <a:srgbClr val="000000"/>
              </a:solidFill>
              <a:prstDash val="solid"/>
              <a:round/>
              <a:headEnd/>
              <a:tailEnd/>
            </a:ln>
          </p:spPr>
          <p:txBody>
            <a:bodyPr/>
            <a:lstStyle/>
            <a:p>
              <a:endParaRPr lang="en-US"/>
            </a:p>
          </p:txBody>
        </p:sp>
        <p:sp>
          <p:nvSpPr>
            <p:cNvPr id="2933" name="Freeform 885"/>
            <p:cNvSpPr>
              <a:spLocks/>
            </p:cNvSpPr>
            <p:nvPr/>
          </p:nvSpPr>
          <p:spPr bwMode="auto">
            <a:xfrm>
              <a:off x="18321" y="18584"/>
              <a:ext cx="118" cy="665"/>
            </a:xfrm>
            <a:custGeom>
              <a:avLst/>
              <a:gdLst>
                <a:gd name="T0" fmla="*/ 0 w 106"/>
                <a:gd name="T1" fmla="*/ 580 h 580"/>
                <a:gd name="T2" fmla="*/ 0 w 106"/>
                <a:gd name="T3" fmla="*/ 112 h 580"/>
                <a:gd name="T4" fmla="*/ 106 w 106"/>
                <a:gd name="T5" fmla="*/ 0 h 580"/>
                <a:gd name="T6" fmla="*/ 106 w 106"/>
                <a:gd name="T7" fmla="*/ 468 h 580"/>
                <a:gd name="T8" fmla="*/ 0 w 106"/>
                <a:gd name="T9" fmla="*/ 580 h 580"/>
              </a:gdLst>
              <a:ahLst/>
              <a:cxnLst>
                <a:cxn ang="0">
                  <a:pos x="T0" y="T1"/>
                </a:cxn>
                <a:cxn ang="0">
                  <a:pos x="T2" y="T3"/>
                </a:cxn>
                <a:cxn ang="0">
                  <a:pos x="T4" y="T5"/>
                </a:cxn>
                <a:cxn ang="0">
                  <a:pos x="T6" y="T7"/>
                </a:cxn>
                <a:cxn ang="0">
                  <a:pos x="T8" y="T9"/>
                </a:cxn>
              </a:cxnLst>
              <a:rect l="0" t="0" r="r" b="b"/>
              <a:pathLst>
                <a:path w="106" h="580">
                  <a:moveTo>
                    <a:pt x="0" y="580"/>
                  </a:moveTo>
                  <a:lnTo>
                    <a:pt x="0" y="112"/>
                  </a:lnTo>
                  <a:lnTo>
                    <a:pt x="106" y="0"/>
                  </a:lnTo>
                  <a:lnTo>
                    <a:pt x="106" y="468"/>
                  </a:lnTo>
                  <a:lnTo>
                    <a:pt x="0" y="580"/>
                  </a:lnTo>
                  <a:close/>
                </a:path>
              </a:pathLst>
            </a:custGeom>
            <a:solidFill>
              <a:srgbClr val="CC7900"/>
            </a:solidFill>
            <a:ln w="6350">
              <a:solidFill>
                <a:srgbClr val="000000"/>
              </a:solidFill>
              <a:prstDash val="solid"/>
              <a:round/>
              <a:headEnd/>
              <a:tailEnd/>
            </a:ln>
          </p:spPr>
          <p:txBody>
            <a:bodyPr/>
            <a:lstStyle/>
            <a:p>
              <a:endParaRPr lang="en-US"/>
            </a:p>
          </p:txBody>
        </p:sp>
        <p:sp>
          <p:nvSpPr>
            <p:cNvPr id="2934" name="Rectangle 886"/>
            <p:cNvSpPr>
              <a:spLocks noChangeArrowheads="1"/>
            </p:cNvSpPr>
            <p:nvPr/>
          </p:nvSpPr>
          <p:spPr bwMode="auto">
            <a:xfrm>
              <a:off x="17978" y="18713"/>
              <a:ext cx="343" cy="536"/>
            </a:xfrm>
            <a:prstGeom prst="rect">
              <a:avLst/>
            </a:prstGeom>
            <a:solidFill>
              <a:srgbClr val="FF9900"/>
            </a:solidFill>
            <a:ln w="6350">
              <a:solidFill>
                <a:srgbClr val="000000"/>
              </a:solidFill>
              <a:miter lim="800000"/>
              <a:headEnd/>
              <a:tailEnd/>
            </a:ln>
          </p:spPr>
          <p:txBody>
            <a:bodyPr/>
            <a:lstStyle/>
            <a:p>
              <a:endParaRPr lang="en-US"/>
            </a:p>
          </p:txBody>
        </p:sp>
        <p:sp>
          <p:nvSpPr>
            <p:cNvPr id="2935" name="Freeform 887"/>
            <p:cNvSpPr>
              <a:spLocks/>
            </p:cNvSpPr>
            <p:nvPr/>
          </p:nvSpPr>
          <p:spPr bwMode="auto">
            <a:xfrm>
              <a:off x="17978" y="18584"/>
              <a:ext cx="461" cy="129"/>
            </a:xfrm>
            <a:custGeom>
              <a:avLst/>
              <a:gdLst>
                <a:gd name="T0" fmla="*/ 304 w 410"/>
                <a:gd name="T1" fmla="*/ 112 h 112"/>
                <a:gd name="T2" fmla="*/ 410 w 410"/>
                <a:gd name="T3" fmla="*/ 0 h 112"/>
                <a:gd name="T4" fmla="*/ 102 w 410"/>
                <a:gd name="T5" fmla="*/ 0 h 112"/>
                <a:gd name="T6" fmla="*/ 0 w 410"/>
                <a:gd name="T7" fmla="*/ 112 h 112"/>
                <a:gd name="T8" fmla="*/ 304 w 410"/>
                <a:gd name="T9" fmla="*/ 112 h 112"/>
              </a:gdLst>
              <a:ahLst/>
              <a:cxnLst>
                <a:cxn ang="0">
                  <a:pos x="T0" y="T1"/>
                </a:cxn>
                <a:cxn ang="0">
                  <a:pos x="T2" y="T3"/>
                </a:cxn>
                <a:cxn ang="0">
                  <a:pos x="T4" y="T5"/>
                </a:cxn>
                <a:cxn ang="0">
                  <a:pos x="T6" y="T7"/>
                </a:cxn>
                <a:cxn ang="0">
                  <a:pos x="T8" y="T9"/>
                </a:cxn>
              </a:cxnLst>
              <a:rect l="0" t="0" r="r" b="b"/>
              <a:pathLst>
                <a:path w="410" h="112">
                  <a:moveTo>
                    <a:pt x="304" y="112"/>
                  </a:moveTo>
                  <a:lnTo>
                    <a:pt x="410" y="0"/>
                  </a:lnTo>
                  <a:lnTo>
                    <a:pt x="102" y="0"/>
                  </a:lnTo>
                  <a:lnTo>
                    <a:pt x="0" y="112"/>
                  </a:lnTo>
                  <a:lnTo>
                    <a:pt x="304" y="112"/>
                  </a:lnTo>
                  <a:close/>
                </a:path>
              </a:pathLst>
            </a:custGeom>
            <a:solidFill>
              <a:srgbClr val="CC7900"/>
            </a:solidFill>
            <a:ln w="6350">
              <a:solidFill>
                <a:srgbClr val="000000"/>
              </a:solidFill>
              <a:prstDash val="solid"/>
              <a:round/>
              <a:headEnd/>
              <a:tailEnd/>
            </a:ln>
          </p:spPr>
          <p:txBody>
            <a:bodyPr/>
            <a:lstStyle/>
            <a:p>
              <a:endParaRPr lang="en-US"/>
            </a:p>
          </p:txBody>
        </p:sp>
        <p:sp>
          <p:nvSpPr>
            <p:cNvPr id="2936" name="Rectangle 888"/>
            <p:cNvSpPr>
              <a:spLocks noChangeArrowheads="1"/>
            </p:cNvSpPr>
            <p:nvPr/>
          </p:nvSpPr>
          <p:spPr bwMode="auto">
            <a:xfrm>
              <a:off x="17697" y="17269"/>
              <a:ext cx="244"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700" b="1">
                  <a:latin typeface="Arial" charset="0"/>
                </a:rPr>
                <a:t>69%</a:t>
              </a:r>
              <a:endParaRPr lang="en-US"/>
            </a:p>
          </p:txBody>
        </p:sp>
        <p:sp>
          <p:nvSpPr>
            <p:cNvPr id="2937" name="Rectangle 889"/>
            <p:cNvSpPr>
              <a:spLocks noChangeArrowheads="1"/>
            </p:cNvSpPr>
            <p:nvPr/>
          </p:nvSpPr>
          <p:spPr bwMode="auto">
            <a:xfrm>
              <a:off x="18031" y="18770"/>
              <a:ext cx="244"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700" b="1">
                  <a:solidFill>
                    <a:schemeClr val="bg1"/>
                  </a:solidFill>
                  <a:latin typeface="Arial" charset="0"/>
                </a:rPr>
                <a:t>18%</a:t>
              </a:r>
              <a:endParaRPr lang="en-US">
                <a:solidFill>
                  <a:schemeClr val="bg1"/>
                </a:solidFill>
              </a:endParaRPr>
            </a:p>
          </p:txBody>
        </p:sp>
        <p:sp>
          <p:nvSpPr>
            <p:cNvPr id="2938" name="Freeform 890"/>
            <p:cNvSpPr>
              <a:spLocks/>
            </p:cNvSpPr>
            <p:nvPr/>
          </p:nvSpPr>
          <p:spPr bwMode="auto">
            <a:xfrm>
              <a:off x="19190" y="16969"/>
              <a:ext cx="115" cy="2280"/>
            </a:xfrm>
            <a:custGeom>
              <a:avLst/>
              <a:gdLst>
                <a:gd name="T0" fmla="*/ 0 w 102"/>
                <a:gd name="T1" fmla="*/ 1989 h 1989"/>
                <a:gd name="T2" fmla="*/ 0 w 102"/>
                <a:gd name="T3" fmla="*/ 112 h 1989"/>
                <a:gd name="T4" fmla="*/ 102 w 102"/>
                <a:gd name="T5" fmla="*/ 0 h 1989"/>
                <a:gd name="T6" fmla="*/ 102 w 102"/>
                <a:gd name="T7" fmla="*/ 1877 h 1989"/>
                <a:gd name="T8" fmla="*/ 0 w 102"/>
                <a:gd name="T9" fmla="*/ 1989 h 1989"/>
              </a:gdLst>
              <a:ahLst/>
              <a:cxnLst>
                <a:cxn ang="0">
                  <a:pos x="T0" y="T1"/>
                </a:cxn>
                <a:cxn ang="0">
                  <a:pos x="T2" y="T3"/>
                </a:cxn>
                <a:cxn ang="0">
                  <a:pos x="T4" y="T5"/>
                </a:cxn>
                <a:cxn ang="0">
                  <a:pos x="T6" y="T7"/>
                </a:cxn>
                <a:cxn ang="0">
                  <a:pos x="T8" y="T9"/>
                </a:cxn>
              </a:cxnLst>
              <a:rect l="0" t="0" r="r" b="b"/>
              <a:pathLst>
                <a:path w="102" h="1989">
                  <a:moveTo>
                    <a:pt x="0" y="1989"/>
                  </a:moveTo>
                  <a:lnTo>
                    <a:pt x="0" y="112"/>
                  </a:lnTo>
                  <a:lnTo>
                    <a:pt x="102" y="0"/>
                  </a:lnTo>
                  <a:lnTo>
                    <a:pt x="102" y="1877"/>
                  </a:lnTo>
                  <a:lnTo>
                    <a:pt x="0" y="1989"/>
                  </a:lnTo>
                  <a:close/>
                </a:path>
              </a:pathLst>
            </a:custGeom>
            <a:solidFill>
              <a:srgbClr val="5E7072"/>
            </a:solidFill>
            <a:ln w="6350">
              <a:solidFill>
                <a:srgbClr val="000000"/>
              </a:solidFill>
              <a:prstDash val="solid"/>
              <a:round/>
              <a:headEnd/>
              <a:tailEnd/>
            </a:ln>
          </p:spPr>
          <p:txBody>
            <a:bodyPr/>
            <a:lstStyle/>
            <a:p>
              <a:endParaRPr lang="en-US"/>
            </a:p>
          </p:txBody>
        </p:sp>
        <p:sp>
          <p:nvSpPr>
            <p:cNvPr id="2939" name="Rectangle 891"/>
            <p:cNvSpPr>
              <a:spLocks noChangeArrowheads="1"/>
            </p:cNvSpPr>
            <p:nvPr/>
          </p:nvSpPr>
          <p:spPr bwMode="auto">
            <a:xfrm>
              <a:off x="18843" y="17097"/>
              <a:ext cx="347" cy="2152"/>
            </a:xfrm>
            <a:prstGeom prst="rect">
              <a:avLst/>
            </a:prstGeom>
            <a:solidFill>
              <a:srgbClr val="BBE0E3"/>
            </a:solidFill>
            <a:ln w="6350">
              <a:solidFill>
                <a:srgbClr val="000000"/>
              </a:solidFill>
              <a:miter lim="800000"/>
              <a:headEnd/>
              <a:tailEnd/>
            </a:ln>
          </p:spPr>
          <p:txBody>
            <a:bodyPr/>
            <a:lstStyle/>
            <a:p>
              <a:endParaRPr lang="en-US"/>
            </a:p>
          </p:txBody>
        </p:sp>
        <p:sp>
          <p:nvSpPr>
            <p:cNvPr id="2940" name="Freeform 892"/>
            <p:cNvSpPr>
              <a:spLocks/>
            </p:cNvSpPr>
            <p:nvPr/>
          </p:nvSpPr>
          <p:spPr bwMode="auto">
            <a:xfrm>
              <a:off x="18843" y="16969"/>
              <a:ext cx="462" cy="128"/>
            </a:xfrm>
            <a:custGeom>
              <a:avLst/>
              <a:gdLst>
                <a:gd name="T0" fmla="*/ 308 w 410"/>
                <a:gd name="T1" fmla="*/ 112 h 112"/>
                <a:gd name="T2" fmla="*/ 410 w 410"/>
                <a:gd name="T3" fmla="*/ 0 h 112"/>
                <a:gd name="T4" fmla="*/ 106 w 410"/>
                <a:gd name="T5" fmla="*/ 0 h 112"/>
                <a:gd name="T6" fmla="*/ 0 w 410"/>
                <a:gd name="T7" fmla="*/ 112 h 112"/>
                <a:gd name="T8" fmla="*/ 308 w 410"/>
                <a:gd name="T9" fmla="*/ 112 h 112"/>
              </a:gdLst>
              <a:ahLst/>
              <a:cxnLst>
                <a:cxn ang="0">
                  <a:pos x="T0" y="T1"/>
                </a:cxn>
                <a:cxn ang="0">
                  <a:pos x="T2" y="T3"/>
                </a:cxn>
                <a:cxn ang="0">
                  <a:pos x="T4" y="T5"/>
                </a:cxn>
                <a:cxn ang="0">
                  <a:pos x="T6" y="T7"/>
                </a:cxn>
                <a:cxn ang="0">
                  <a:pos x="T8" y="T9"/>
                </a:cxn>
              </a:cxnLst>
              <a:rect l="0" t="0" r="r" b="b"/>
              <a:pathLst>
                <a:path w="410" h="112">
                  <a:moveTo>
                    <a:pt x="308" y="112"/>
                  </a:moveTo>
                  <a:lnTo>
                    <a:pt x="410" y="0"/>
                  </a:lnTo>
                  <a:lnTo>
                    <a:pt x="106" y="0"/>
                  </a:lnTo>
                  <a:lnTo>
                    <a:pt x="0" y="112"/>
                  </a:lnTo>
                  <a:lnTo>
                    <a:pt x="308" y="112"/>
                  </a:lnTo>
                  <a:close/>
                </a:path>
              </a:pathLst>
            </a:custGeom>
            <a:solidFill>
              <a:srgbClr val="8CA8AA"/>
            </a:solidFill>
            <a:ln w="6350">
              <a:solidFill>
                <a:srgbClr val="000000"/>
              </a:solidFill>
              <a:prstDash val="solid"/>
              <a:round/>
              <a:headEnd/>
              <a:tailEnd/>
            </a:ln>
          </p:spPr>
          <p:txBody>
            <a:bodyPr/>
            <a:lstStyle/>
            <a:p>
              <a:endParaRPr lang="en-US"/>
            </a:p>
          </p:txBody>
        </p:sp>
        <p:sp>
          <p:nvSpPr>
            <p:cNvPr id="2941" name="Freeform 893"/>
            <p:cNvSpPr>
              <a:spLocks/>
            </p:cNvSpPr>
            <p:nvPr/>
          </p:nvSpPr>
          <p:spPr bwMode="auto">
            <a:xfrm>
              <a:off x="19533" y="18368"/>
              <a:ext cx="118" cy="881"/>
            </a:xfrm>
            <a:custGeom>
              <a:avLst/>
              <a:gdLst>
                <a:gd name="T0" fmla="*/ 0 w 106"/>
                <a:gd name="T1" fmla="*/ 769 h 769"/>
                <a:gd name="T2" fmla="*/ 0 w 106"/>
                <a:gd name="T3" fmla="*/ 111 h 769"/>
                <a:gd name="T4" fmla="*/ 106 w 106"/>
                <a:gd name="T5" fmla="*/ 0 h 769"/>
                <a:gd name="T6" fmla="*/ 106 w 106"/>
                <a:gd name="T7" fmla="*/ 657 h 769"/>
                <a:gd name="T8" fmla="*/ 0 w 106"/>
                <a:gd name="T9" fmla="*/ 769 h 769"/>
              </a:gdLst>
              <a:ahLst/>
              <a:cxnLst>
                <a:cxn ang="0">
                  <a:pos x="T0" y="T1"/>
                </a:cxn>
                <a:cxn ang="0">
                  <a:pos x="T2" y="T3"/>
                </a:cxn>
                <a:cxn ang="0">
                  <a:pos x="T4" y="T5"/>
                </a:cxn>
                <a:cxn ang="0">
                  <a:pos x="T6" y="T7"/>
                </a:cxn>
                <a:cxn ang="0">
                  <a:pos x="T8" y="T9"/>
                </a:cxn>
              </a:cxnLst>
              <a:rect l="0" t="0" r="r" b="b"/>
              <a:pathLst>
                <a:path w="106" h="769">
                  <a:moveTo>
                    <a:pt x="0" y="769"/>
                  </a:moveTo>
                  <a:lnTo>
                    <a:pt x="0" y="111"/>
                  </a:lnTo>
                  <a:lnTo>
                    <a:pt x="106" y="0"/>
                  </a:lnTo>
                  <a:lnTo>
                    <a:pt x="106" y="657"/>
                  </a:lnTo>
                  <a:lnTo>
                    <a:pt x="0" y="769"/>
                  </a:lnTo>
                  <a:close/>
                </a:path>
              </a:pathLst>
            </a:custGeom>
            <a:solidFill>
              <a:srgbClr val="CC7900"/>
            </a:solidFill>
            <a:ln w="6350">
              <a:solidFill>
                <a:srgbClr val="000000"/>
              </a:solidFill>
              <a:prstDash val="solid"/>
              <a:round/>
              <a:headEnd/>
              <a:tailEnd/>
            </a:ln>
          </p:spPr>
          <p:txBody>
            <a:bodyPr/>
            <a:lstStyle/>
            <a:p>
              <a:endParaRPr lang="en-US"/>
            </a:p>
          </p:txBody>
        </p:sp>
        <p:sp>
          <p:nvSpPr>
            <p:cNvPr id="2942" name="Rectangle 894"/>
            <p:cNvSpPr>
              <a:spLocks noChangeArrowheads="1"/>
            </p:cNvSpPr>
            <p:nvPr/>
          </p:nvSpPr>
          <p:spPr bwMode="auto">
            <a:xfrm>
              <a:off x="19190" y="18495"/>
              <a:ext cx="343" cy="754"/>
            </a:xfrm>
            <a:prstGeom prst="rect">
              <a:avLst/>
            </a:prstGeom>
            <a:solidFill>
              <a:srgbClr val="FF9900"/>
            </a:solidFill>
            <a:ln w="6350">
              <a:solidFill>
                <a:srgbClr val="000000"/>
              </a:solidFill>
              <a:miter lim="800000"/>
              <a:headEnd/>
              <a:tailEnd/>
            </a:ln>
          </p:spPr>
          <p:txBody>
            <a:bodyPr/>
            <a:lstStyle/>
            <a:p>
              <a:endParaRPr lang="en-US"/>
            </a:p>
          </p:txBody>
        </p:sp>
        <p:sp>
          <p:nvSpPr>
            <p:cNvPr id="2943" name="Freeform 895"/>
            <p:cNvSpPr>
              <a:spLocks/>
            </p:cNvSpPr>
            <p:nvPr/>
          </p:nvSpPr>
          <p:spPr bwMode="auto">
            <a:xfrm>
              <a:off x="19190" y="18368"/>
              <a:ext cx="461" cy="127"/>
            </a:xfrm>
            <a:custGeom>
              <a:avLst/>
              <a:gdLst>
                <a:gd name="T0" fmla="*/ 304 w 410"/>
                <a:gd name="T1" fmla="*/ 111 h 111"/>
                <a:gd name="T2" fmla="*/ 410 w 410"/>
                <a:gd name="T3" fmla="*/ 0 h 111"/>
                <a:gd name="T4" fmla="*/ 102 w 410"/>
                <a:gd name="T5" fmla="*/ 0 h 111"/>
                <a:gd name="T6" fmla="*/ 0 w 410"/>
                <a:gd name="T7" fmla="*/ 111 h 111"/>
                <a:gd name="T8" fmla="*/ 304 w 410"/>
                <a:gd name="T9" fmla="*/ 111 h 111"/>
              </a:gdLst>
              <a:ahLst/>
              <a:cxnLst>
                <a:cxn ang="0">
                  <a:pos x="T0" y="T1"/>
                </a:cxn>
                <a:cxn ang="0">
                  <a:pos x="T2" y="T3"/>
                </a:cxn>
                <a:cxn ang="0">
                  <a:pos x="T4" y="T5"/>
                </a:cxn>
                <a:cxn ang="0">
                  <a:pos x="T6" y="T7"/>
                </a:cxn>
                <a:cxn ang="0">
                  <a:pos x="T8" y="T9"/>
                </a:cxn>
              </a:cxnLst>
              <a:rect l="0" t="0" r="r" b="b"/>
              <a:pathLst>
                <a:path w="410" h="111">
                  <a:moveTo>
                    <a:pt x="304" y="111"/>
                  </a:moveTo>
                  <a:lnTo>
                    <a:pt x="410" y="0"/>
                  </a:lnTo>
                  <a:lnTo>
                    <a:pt x="102" y="0"/>
                  </a:lnTo>
                  <a:lnTo>
                    <a:pt x="0" y="111"/>
                  </a:lnTo>
                  <a:lnTo>
                    <a:pt x="304" y="111"/>
                  </a:lnTo>
                  <a:close/>
                </a:path>
              </a:pathLst>
            </a:custGeom>
            <a:solidFill>
              <a:srgbClr val="CC7900"/>
            </a:solidFill>
            <a:ln w="6350">
              <a:solidFill>
                <a:srgbClr val="000000"/>
              </a:solidFill>
              <a:prstDash val="solid"/>
              <a:round/>
              <a:headEnd/>
              <a:tailEnd/>
            </a:ln>
          </p:spPr>
          <p:txBody>
            <a:bodyPr/>
            <a:lstStyle/>
            <a:p>
              <a:endParaRPr lang="en-US"/>
            </a:p>
          </p:txBody>
        </p:sp>
        <p:sp>
          <p:nvSpPr>
            <p:cNvPr id="2944" name="Rectangle 896"/>
            <p:cNvSpPr>
              <a:spLocks noChangeArrowheads="1"/>
            </p:cNvSpPr>
            <p:nvPr/>
          </p:nvSpPr>
          <p:spPr bwMode="auto">
            <a:xfrm>
              <a:off x="18907" y="17155"/>
              <a:ext cx="244"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700" b="1">
                  <a:solidFill>
                    <a:srgbClr val="000000"/>
                  </a:solidFill>
                  <a:latin typeface="Arial" charset="0"/>
                </a:rPr>
                <a:t>74%</a:t>
              </a:r>
              <a:endParaRPr lang="en-US"/>
            </a:p>
          </p:txBody>
        </p:sp>
        <p:sp>
          <p:nvSpPr>
            <p:cNvPr id="2945" name="Rectangle 897"/>
            <p:cNvSpPr>
              <a:spLocks noChangeArrowheads="1"/>
            </p:cNvSpPr>
            <p:nvPr/>
          </p:nvSpPr>
          <p:spPr bwMode="auto">
            <a:xfrm>
              <a:off x="19244" y="18540"/>
              <a:ext cx="245"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700" b="1">
                  <a:solidFill>
                    <a:schemeClr val="bg1"/>
                  </a:solidFill>
                  <a:latin typeface="Arial" charset="0"/>
                </a:rPr>
                <a:t>26%</a:t>
              </a:r>
              <a:endParaRPr lang="en-US">
                <a:solidFill>
                  <a:schemeClr val="bg1"/>
                </a:solidFill>
              </a:endParaRPr>
            </a:p>
          </p:txBody>
        </p:sp>
        <p:sp>
          <p:nvSpPr>
            <p:cNvPr id="2947" name="Line 899"/>
            <p:cNvSpPr>
              <a:spLocks noChangeShapeType="1"/>
            </p:cNvSpPr>
            <p:nvPr/>
          </p:nvSpPr>
          <p:spPr bwMode="auto">
            <a:xfrm flipH="1">
              <a:off x="17342" y="19249"/>
              <a:ext cx="27" cy="1"/>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66" name="Line 918"/>
            <p:cNvSpPr>
              <a:spLocks noChangeShapeType="1"/>
            </p:cNvSpPr>
            <p:nvPr/>
          </p:nvSpPr>
          <p:spPr bwMode="auto">
            <a:xfrm>
              <a:off x="17369" y="19249"/>
              <a:ext cx="2427" cy="1"/>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67" name="Line 919"/>
            <p:cNvSpPr>
              <a:spLocks noChangeShapeType="1"/>
            </p:cNvSpPr>
            <p:nvPr/>
          </p:nvSpPr>
          <p:spPr bwMode="auto">
            <a:xfrm>
              <a:off x="17369" y="19249"/>
              <a:ext cx="1" cy="38"/>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68" name="Line 920"/>
            <p:cNvSpPr>
              <a:spLocks noChangeShapeType="1"/>
            </p:cNvSpPr>
            <p:nvPr/>
          </p:nvSpPr>
          <p:spPr bwMode="auto">
            <a:xfrm>
              <a:off x="18584" y="19249"/>
              <a:ext cx="1" cy="38"/>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69" name="Line 921"/>
            <p:cNvSpPr>
              <a:spLocks noChangeShapeType="1"/>
            </p:cNvSpPr>
            <p:nvPr/>
          </p:nvSpPr>
          <p:spPr bwMode="auto">
            <a:xfrm>
              <a:off x="19796" y="19249"/>
              <a:ext cx="1" cy="38"/>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 name="Rectangle 922"/>
            <p:cNvSpPr>
              <a:spLocks noChangeArrowheads="1"/>
            </p:cNvSpPr>
            <p:nvPr/>
          </p:nvSpPr>
          <p:spPr bwMode="auto">
            <a:xfrm>
              <a:off x="17610" y="19318"/>
              <a:ext cx="697" cy="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700" b="1">
                  <a:solidFill>
                    <a:srgbClr val="000000"/>
                  </a:solidFill>
                  <a:latin typeface="Arial" charset="0"/>
                </a:rPr>
                <a:t>Pre-</a:t>
              </a:r>
            </a:p>
            <a:p>
              <a:pPr defTabSz="4389438"/>
              <a:r>
                <a:rPr lang="en-US" sz="1700" b="1">
                  <a:solidFill>
                    <a:srgbClr val="000000"/>
                  </a:solidFill>
                  <a:latin typeface="Arial" charset="0"/>
                </a:rPr>
                <a:t>Intervention</a:t>
              </a:r>
              <a:endParaRPr lang="en-US"/>
            </a:p>
          </p:txBody>
        </p:sp>
        <p:sp>
          <p:nvSpPr>
            <p:cNvPr id="2971" name="Rectangle 923"/>
            <p:cNvSpPr>
              <a:spLocks noChangeArrowheads="1"/>
            </p:cNvSpPr>
            <p:nvPr/>
          </p:nvSpPr>
          <p:spPr bwMode="auto">
            <a:xfrm>
              <a:off x="18828" y="19304"/>
              <a:ext cx="697" cy="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700" b="1">
                  <a:solidFill>
                    <a:srgbClr val="000000"/>
                  </a:solidFill>
                  <a:latin typeface="Arial" charset="0"/>
                </a:rPr>
                <a:t>Post-</a:t>
              </a:r>
            </a:p>
            <a:p>
              <a:pPr defTabSz="4389438"/>
              <a:r>
                <a:rPr lang="en-US" sz="1700" b="1">
                  <a:solidFill>
                    <a:srgbClr val="000000"/>
                  </a:solidFill>
                  <a:latin typeface="Arial" charset="0"/>
                </a:rPr>
                <a:t>Intervention</a:t>
              </a:r>
              <a:endParaRPr lang="en-US"/>
            </a:p>
          </p:txBody>
        </p:sp>
      </p:grpSp>
      <p:grpSp>
        <p:nvGrpSpPr>
          <p:cNvPr id="152809" name="Group 1257"/>
          <p:cNvGrpSpPr>
            <a:grpSpLocks/>
          </p:cNvGrpSpPr>
          <p:nvPr/>
        </p:nvGrpSpPr>
        <p:grpSpPr bwMode="auto">
          <a:xfrm>
            <a:off x="30784800" y="27584400"/>
            <a:ext cx="1057275" cy="730250"/>
            <a:chOff x="19296" y="16260"/>
            <a:chExt cx="666" cy="460"/>
          </a:xfrm>
        </p:grpSpPr>
        <p:sp>
          <p:nvSpPr>
            <p:cNvPr id="2981" name="Rectangle 933" descr="Parchment"/>
            <p:cNvSpPr>
              <a:spLocks noChangeArrowheads="1"/>
            </p:cNvSpPr>
            <p:nvPr/>
          </p:nvSpPr>
          <p:spPr bwMode="auto">
            <a:xfrm>
              <a:off x="19296" y="16260"/>
              <a:ext cx="666" cy="460"/>
            </a:xfrm>
            <a:prstGeom prst="rect">
              <a:avLst/>
            </a:prstGeom>
            <a:blipFill dpi="0" rotWithShape="1">
              <a:blip r:embed="rId8"/>
              <a:srcRect/>
              <a:tile tx="0" ty="0" sx="100000" sy="100000" flip="none" algn="tl"/>
            </a:bli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4" name="Rectangle 926"/>
            <p:cNvSpPr>
              <a:spLocks noChangeArrowheads="1"/>
            </p:cNvSpPr>
            <p:nvPr/>
          </p:nvSpPr>
          <p:spPr bwMode="auto">
            <a:xfrm>
              <a:off x="19624" y="16302"/>
              <a:ext cx="243"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700" b="1">
                  <a:solidFill>
                    <a:srgbClr val="000000"/>
                  </a:solidFill>
                  <a:latin typeface="Arial" charset="0"/>
                </a:rPr>
                <a:t>Yes</a:t>
              </a:r>
              <a:endParaRPr lang="en-US"/>
            </a:p>
          </p:txBody>
        </p:sp>
        <p:sp>
          <p:nvSpPr>
            <p:cNvPr id="2976" name="Rectangle 928"/>
            <p:cNvSpPr>
              <a:spLocks noChangeArrowheads="1"/>
            </p:cNvSpPr>
            <p:nvPr/>
          </p:nvSpPr>
          <p:spPr bwMode="auto">
            <a:xfrm>
              <a:off x="19619" y="16504"/>
              <a:ext cx="181"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700" b="1">
                  <a:solidFill>
                    <a:srgbClr val="000000"/>
                  </a:solidFill>
                  <a:latin typeface="Arial" charset="0"/>
                </a:rPr>
                <a:t>No</a:t>
              </a:r>
              <a:endParaRPr lang="en-US"/>
            </a:p>
          </p:txBody>
        </p:sp>
        <p:sp>
          <p:nvSpPr>
            <p:cNvPr id="2978" name="Rectangle 930"/>
            <p:cNvSpPr>
              <a:spLocks noChangeArrowheads="1"/>
            </p:cNvSpPr>
            <p:nvPr/>
          </p:nvSpPr>
          <p:spPr bwMode="auto">
            <a:xfrm>
              <a:off x="19372" y="16322"/>
              <a:ext cx="203" cy="13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9" name="Rectangle 931"/>
            <p:cNvSpPr>
              <a:spLocks noChangeArrowheads="1"/>
            </p:cNvSpPr>
            <p:nvPr/>
          </p:nvSpPr>
          <p:spPr bwMode="auto">
            <a:xfrm>
              <a:off x="19372" y="16535"/>
              <a:ext cx="203" cy="131"/>
            </a:xfrm>
            <a:prstGeom prst="rect">
              <a:avLst/>
            </a:prstGeom>
            <a:solidFill>
              <a:srgbClr val="FF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52808" name="Group 1256"/>
          <p:cNvGrpSpPr>
            <a:grpSpLocks/>
          </p:cNvGrpSpPr>
          <p:nvPr/>
        </p:nvGrpSpPr>
        <p:grpSpPr bwMode="auto">
          <a:xfrm>
            <a:off x="22564725" y="26544588"/>
            <a:ext cx="3927475" cy="4791075"/>
            <a:chOff x="14286" y="16721"/>
            <a:chExt cx="2402" cy="3018"/>
          </a:xfrm>
        </p:grpSpPr>
        <p:sp>
          <p:nvSpPr>
            <p:cNvPr id="152675" name="Line 1123"/>
            <p:cNvSpPr>
              <a:spLocks noChangeShapeType="1"/>
            </p:cNvSpPr>
            <p:nvPr/>
          </p:nvSpPr>
          <p:spPr bwMode="auto">
            <a:xfrm>
              <a:off x="14765" y="19254"/>
              <a:ext cx="1922" cy="0"/>
            </a:xfrm>
            <a:prstGeom prst="line">
              <a:avLst/>
            </a:prstGeom>
            <a:noFill/>
            <a:ln w="0">
              <a:solidFill>
                <a:srgbClr val="42424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2676" name="Line 1124"/>
            <p:cNvSpPr>
              <a:spLocks noChangeShapeType="1"/>
            </p:cNvSpPr>
            <p:nvPr/>
          </p:nvSpPr>
          <p:spPr bwMode="auto">
            <a:xfrm>
              <a:off x="14765" y="17038"/>
              <a:ext cx="1922" cy="0"/>
            </a:xfrm>
            <a:prstGeom prst="line">
              <a:avLst/>
            </a:prstGeom>
            <a:noFill/>
            <a:ln w="0">
              <a:solidFill>
                <a:srgbClr val="42424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2677" name="Rectangle 1125"/>
            <p:cNvSpPr>
              <a:spLocks noChangeArrowheads="1"/>
            </p:cNvSpPr>
            <p:nvPr/>
          </p:nvSpPr>
          <p:spPr bwMode="auto">
            <a:xfrm>
              <a:off x="14800" y="19254"/>
              <a:ext cx="17" cy="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678" name="Rectangle 1126"/>
            <p:cNvSpPr>
              <a:spLocks noChangeArrowheads="1"/>
            </p:cNvSpPr>
            <p:nvPr/>
          </p:nvSpPr>
          <p:spPr bwMode="auto">
            <a:xfrm>
              <a:off x="15193" y="19254"/>
              <a:ext cx="18" cy="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679" name="Rectangle 1127"/>
            <p:cNvSpPr>
              <a:spLocks noChangeArrowheads="1"/>
            </p:cNvSpPr>
            <p:nvPr/>
          </p:nvSpPr>
          <p:spPr bwMode="auto">
            <a:xfrm>
              <a:off x="15595" y="19254"/>
              <a:ext cx="18" cy="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680" name="Rectangle 1128"/>
            <p:cNvSpPr>
              <a:spLocks noChangeArrowheads="1"/>
            </p:cNvSpPr>
            <p:nvPr/>
          </p:nvSpPr>
          <p:spPr bwMode="auto">
            <a:xfrm>
              <a:off x="15989" y="19254"/>
              <a:ext cx="17" cy="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681" name="Rectangle 1129"/>
            <p:cNvSpPr>
              <a:spLocks noChangeArrowheads="1"/>
            </p:cNvSpPr>
            <p:nvPr/>
          </p:nvSpPr>
          <p:spPr bwMode="auto">
            <a:xfrm>
              <a:off x="16382" y="19254"/>
              <a:ext cx="17" cy="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682" name="Rectangle 1130"/>
            <p:cNvSpPr>
              <a:spLocks noChangeArrowheads="1"/>
            </p:cNvSpPr>
            <p:nvPr/>
          </p:nvSpPr>
          <p:spPr bwMode="auto">
            <a:xfrm>
              <a:off x="14773" y="19314"/>
              <a:ext cx="173"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000">
                  <a:solidFill>
                    <a:srgbClr val="000000"/>
                  </a:solidFill>
                  <a:latin typeface="Arial" charset="0"/>
                </a:rPr>
                <a:t>75</a:t>
              </a:r>
              <a:endParaRPr lang="en-US" sz="2000">
                <a:latin typeface="Arial" charset="0"/>
              </a:endParaRPr>
            </a:p>
          </p:txBody>
        </p:sp>
        <p:sp>
          <p:nvSpPr>
            <p:cNvPr id="152683" name="Rectangle 1131"/>
            <p:cNvSpPr>
              <a:spLocks noChangeArrowheads="1"/>
            </p:cNvSpPr>
            <p:nvPr/>
          </p:nvSpPr>
          <p:spPr bwMode="auto">
            <a:xfrm>
              <a:off x="15150" y="19314"/>
              <a:ext cx="25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000">
                  <a:solidFill>
                    <a:srgbClr val="000000"/>
                  </a:solidFill>
                  <a:latin typeface="Arial" charset="0"/>
                </a:rPr>
                <a:t>100</a:t>
              </a:r>
              <a:endParaRPr lang="en-US" sz="2000">
                <a:latin typeface="Arial" charset="0"/>
              </a:endParaRPr>
            </a:p>
          </p:txBody>
        </p:sp>
        <p:sp>
          <p:nvSpPr>
            <p:cNvPr id="152684" name="Rectangle 1132"/>
            <p:cNvSpPr>
              <a:spLocks noChangeArrowheads="1"/>
            </p:cNvSpPr>
            <p:nvPr/>
          </p:nvSpPr>
          <p:spPr bwMode="auto">
            <a:xfrm>
              <a:off x="15552" y="19314"/>
              <a:ext cx="25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000">
                  <a:solidFill>
                    <a:srgbClr val="000000"/>
                  </a:solidFill>
                  <a:latin typeface="Arial" charset="0"/>
                </a:rPr>
                <a:t>125</a:t>
              </a:r>
              <a:endParaRPr lang="en-US" sz="2000">
                <a:latin typeface="Arial" charset="0"/>
              </a:endParaRPr>
            </a:p>
          </p:txBody>
        </p:sp>
        <p:sp>
          <p:nvSpPr>
            <p:cNvPr id="152685" name="Rectangle 1133"/>
            <p:cNvSpPr>
              <a:spLocks noChangeArrowheads="1"/>
            </p:cNvSpPr>
            <p:nvPr/>
          </p:nvSpPr>
          <p:spPr bwMode="auto">
            <a:xfrm>
              <a:off x="15947" y="19314"/>
              <a:ext cx="25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000">
                  <a:solidFill>
                    <a:srgbClr val="000000"/>
                  </a:solidFill>
                  <a:latin typeface="Arial" charset="0"/>
                </a:rPr>
                <a:t>150</a:t>
              </a:r>
              <a:endParaRPr lang="en-US" sz="2000">
                <a:latin typeface="Arial" charset="0"/>
              </a:endParaRPr>
            </a:p>
          </p:txBody>
        </p:sp>
        <p:sp>
          <p:nvSpPr>
            <p:cNvPr id="152686" name="Rectangle 1134"/>
            <p:cNvSpPr>
              <a:spLocks noChangeArrowheads="1"/>
            </p:cNvSpPr>
            <p:nvPr/>
          </p:nvSpPr>
          <p:spPr bwMode="auto">
            <a:xfrm>
              <a:off x="16339" y="19314"/>
              <a:ext cx="26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000">
                  <a:solidFill>
                    <a:srgbClr val="000000"/>
                  </a:solidFill>
                  <a:latin typeface="Arial" charset="0"/>
                </a:rPr>
                <a:t>175</a:t>
              </a:r>
              <a:endParaRPr lang="en-US" sz="2000">
                <a:latin typeface="Arial" charset="0"/>
              </a:endParaRPr>
            </a:p>
          </p:txBody>
        </p:sp>
        <p:sp>
          <p:nvSpPr>
            <p:cNvPr id="152687" name="Rectangle 1135"/>
            <p:cNvSpPr>
              <a:spLocks noChangeArrowheads="1"/>
            </p:cNvSpPr>
            <p:nvPr/>
          </p:nvSpPr>
          <p:spPr bwMode="auto">
            <a:xfrm>
              <a:off x="15534" y="19474"/>
              <a:ext cx="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800">
                <a:latin typeface="Arial" charset="0"/>
              </a:endParaRPr>
            </a:p>
          </p:txBody>
        </p:sp>
        <p:sp>
          <p:nvSpPr>
            <p:cNvPr id="152688" name="Line 1136"/>
            <p:cNvSpPr>
              <a:spLocks noChangeShapeType="1"/>
            </p:cNvSpPr>
            <p:nvPr/>
          </p:nvSpPr>
          <p:spPr bwMode="auto">
            <a:xfrm flipV="1">
              <a:off x="14765" y="17038"/>
              <a:ext cx="0" cy="2216"/>
            </a:xfrm>
            <a:prstGeom prst="line">
              <a:avLst/>
            </a:prstGeom>
            <a:noFill/>
            <a:ln w="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2689" name="Line 1137"/>
            <p:cNvSpPr>
              <a:spLocks noChangeShapeType="1"/>
            </p:cNvSpPr>
            <p:nvPr/>
          </p:nvSpPr>
          <p:spPr bwMode="auto">
            <a:xfrm flipV="1">
              <a:off x="16687" y="17038"/>
              <a:ext cx="1" cy="2216"/>
            </a:xfrm>
            <a:prstGeom prst="line">
              <a:avLst/>
            </a:prstGeom>
            <a:noFill/>
            <a:ln w="0">
              <a:solidFill>
                <a:srgbClr val="42424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2690" name="Rectangle 1138"/>
            <p:cNvSpPr>
              <a:spLocks noChangeArrowheads="1"/>
            </p:cNvSpPr>
            <p:nvPr/>
          </p:nvSpPr>
          <p:spPr bwMode="auto">
            <a:xfrm>
              <a:off x="14721" y="19244"/>
              <a:ext cx="44" cy="1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691" name="Rectangle 1139"/>
            <p:cNvSpPr>
              <a:spLocks noChangeArrowheads="1"/>
            </p:cNvSpPr>
            <p:nvPr/>
          </p:nvSpPr>
          <p:spPr bwMode="auto">
            <a:xfrm>
              <a:off x="14721" y="18690"/>
              <a:ext cx="44" cy="1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692" name="Rectangle 1140"/>
            <p:cNvSpPr>
              <a:spLocks noChangeArrowheads="1"/>
            </p:cNvSpPr>
            <p:nvPr/>
          </p:nvSpPr>
          <p:spPr bwMode="auto">
            <a:xfrm>
              <a:off x="14721" y="18126"/>
              <a:ext cx="44" cy="1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693" name="Rectangle 1141"/>
            <p:cNvSpPr>
              <a:spLocks noChangeArrowheads="1"/>
            </p:cNvSpPr>
            <p:nvPr/>
          </p:nvSpPr>
          <p:spPr bwMode="auto">
            <a:xfrm>
              <a:off x="14721" y="17562"/>
              <a:ext cx="44" cy="1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694" name="Rectangle 1142"/>
            <p:cNvSpPr>
              <a:spLocks noChangeArrowheads="1"/>
            </p:cNvSpPr>
            <p:nvPr/>
          </p:nvSpPr>
          <p:spPr bwMode="auto">
            <a:xfrm>
              <a:off x="14677" y="19225"/>
              <a:ext cx="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2000">
                <a:latin typeface="Arial" charset="0"/>
              </a:endParaRPr>
            </a:p>
          </p:txBody>
        </p:sp>
        <p:sp>
          <p:nvSpPr>
            <p:cNvPr id="152695" name="Rectangle 1143"/>
            <p:cNvSpPr>
              <a:spLocks noChangeArrowheads="1"/>
            </p:cNvSpPr>
            <p:nvPr/>
          </p:nvSpPr>
          <p:spPr bwMode="auto">
            <a:xfrm>
              <a:off x="14677" y="18668"/>
              <a:ext cx="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2000">
                <a:latin typeface="Arial" charset="0"/>
              </a:endParaRPr>
            </a:p>
          </p:txBody>
        </p:sp>
        <p:sp>
          <p:nvSpPr>
            <p:cNvPr id="152696" name="Rectangle 1144"/>
            <p:cNvSpPr>
              <a:spLocks noChangeArrowheads="1"/>
            </p:cNvSpPr>
            <p:nvPr/>
          </p:nvSpPr>
          <p:spPr bwMode="auto">
            <a:xfrm>
              <a:off x="14643" y="18106"/>
              <a:ext cx="1"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800">
                <a:latin typeface="Arial" charset="0"/>
              </a:endParaRPr>
            </a:p>
          </p:txBody>
        </p:sp>
        <p:sp>
          <p:nvSpPr>
            <p:cNvPr id="152697" name="Rectangle 1145"/>
            <p:cNvSpPr>
              <a:spLocks noChangeArrowheads="1"/>
            </p:cNvSpPr>
            <p:nvPr/>
          </p:nvSpPr>
          <p:spPr bwMode="auto">
            <a:xfrm>
              <a:off x="14643" y="17542"/>
              <a:ext cx="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800">
                <a:latin typeface="Arial" charset="0"/>
              </a:endParaRPr>
            </a:p>
          </p:txBody>
        </p:sp>
        <p:sp>
          <p:nvSpPr>
            <p:cNvPr id="152698" name="Rectangle 1146"/>
            <p:cNvSpPr>
              <a:spLocks noChangeArrowheads="1"/>
            </p:cNvSpPr>
            <p:nvPr/>
          </p:nvSpPr>
          <p:spPr bwMode="auto">
            <a:xfrm rot="16140000">
              <a:off x="14348" y="18370"/>
              <a:ext cx="17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lIns="0" tIns="0" rIns="0" bIns="0">
              <a:spAutoFit/>
            </a:bodyPr>
            <a:lstStyle/>
            <a:p>
              <a:endParaRPr lang="en-US" sz="1800">
                <a:latin typeface="Arial" charset="0"/>
              </a:endParaRPr>
            </a:p>
          </p:txBody>
        </p:sp>
        <p:sp>
          <p:nvSpPr>
            <p:cNvPr id="152699" name="Rectangle 1147"/>
            <p:cNvSpPr>
              <a:spLocks noChangeArrowheads="1"/>
            </p:cNvSpPr>
            <p:nvPr/>
          </p:nvSpPr>
          <p:spPr bwMode="auto">
            <a:xfrm>
              <a:off x="15123" y="19032"/>
              <a:ext cx="122" cy="222"/>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700" name="Rectangle 1148"/>
            <p:cNvSpPr>
              <a:spLocks noChangeArrowheads="1"/>
            </p:cNvSpPr>
            <p:nvPr/>
          </p:nvSpPr>
          <p:spPr bwMode="auto">
            <a:xfrm>
              <a:off x="15123" y="19032"/>
              <a:ext cx="122" cy="222"/>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701" name="Rectangle 1149"/>
            <p:cNvSpPr>
              <a:spLocks noChangeArrowheads="1"/>
            </p:cNvSpPr>
            <p:nvPr/>
          </p:nvSpPr>
          <p:spPr bwMode="auto">
            <a:xfrm>
              <a:off x="15245" y="18699"/>
              <a:ext cx="123" cy="555"/>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702" name="Rectangle 1150"/>
            <p:cNvSpPr>
              <a:spLocks noChangeArrowheads="1"/>
            </p:cNvSpPr>
            <p:nvPr/>
          </p:nvSpPr>
          <p:spPr bwMode="auto">
            <a:xfrm>
              <a:off x="15245" y="18699"/>
              <a:ext cx="123" cy="555"/>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703" name="Rectangle 1151"/>
            <p:cNvSpPr>
              <a:spLocks noChangeArrowheads="1"/>
            </p:cNvSpPr>
            <p:nvPr/>
          </p:nvSpPr>
          <p:spPr bwMode="auto">
            <a:xfrm>
              <a:off x="15368" y="17903"/>
              <a:ext cx="114" cy="1351"/>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704" name="Rectangle 1152"/>
            <p:cNvSpPr>
              <a:spLocks noChangeArrowheads="1"/>
            </p:cNvSpPr>
            <p:nvPr/>
          </p:nvSpPr>
          <p:spPr bwMode="auto">
            <a:xfrm>
              <a:off x="15368" y="17903"/>
              <a:ext cx="114" cy="1351"/>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705" name="Rectangle 1153"/>
            <p:cNvSpPr>
              <a:spLocks noChangeArrowheads="1"/>
            </p:cNvSpPr>
            <p:nvPr/>
          </p:nvSpPr>
          <p:spPr bwMode="auto">
            <a:xfrm>
              <a:off x="15482" y="18699"/>
              <a:ext cx="122" cy="555"/>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706" name="Rectangle 1154"/>
            <p:cNvSpPr>
              <a:spLocks noChangeArrowheads="1"/>
            </p:cNvSpPr>
            <p:nvPr/>
          </p:nvSpPr>
          <p:spPr bwMode="auto">
            <a:xfrm>
              <a:off x="15482" y="18699"/>
              <a:ext cx="122" cy="555"/>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707" name="Rectangle 1155"/>
            <p:cNvSpPr>
              <a:spLocks noChangeArrowheads="1"/>
            </p:cNvSpPr>
            <p:nvPr/>
          </p:nvSpPr>
          <p:spPr bwMode="auto">
            <a:xfrm>
              <a:off x="15604" y="18135"/>
              <a:ext cx="122" cy="1119"/>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708" name="Rectangle 1156"/>
            <p:cNvSpPr>
              <a:spLocks noChangeArrowheads="1"/>
            </p:cNvSpPr>
            <p:nvPr/>
          </p:nvSpPr>
          <p:spPr bwMode="auto">
            <a:xfrm>
              <a:off x="15604" y="18135"/>
              <a:ext cx="122" cy="1119"/>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709" name="Rectangle 1157"/>
            <p:cNvSpPr>
              <a:spLocks noChangeArrowheads="1"/>
            </p:cNvSpPr>
            <p:nvPr/>
          </p:nvSpPr>
          <p:spPr bwMode="auto">
            <a:xfrm>
              <a:off x="15726" y="17118"/>
              <a:ext cx="123" cy="2136"/>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710" name="Rectangle 1158"/>
            <p:cNvSpPr>
              <a:spLocks noChangeArrowheads="1"/>
            </p:cNvSpPr>
            <p:nvPr/>
          </p:nvSpPr>
          <p:spPr bwMode="auto">
            <a:xfrm>
              <a:off x="15726" y="17118"/>
              <a:ext cx="123" cy="2136"/>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711" name="Rectangle 1159"/>
            <p:cNvSpPr>
              <a:spLocks noChangeArrowheads="1"/>
            </p:cNvSpPr>
            <p:nvPr/>
          </p:nvSpPr>
          <p:spPr bwMode="auto">
            <a:xfrm>
              <a:off x="15849" y="17903"/>
              <a:ext cx="122" cy="1351"/>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712" name="Rectangle 1160"/>
            <p:cNvSpPr>
              <a:spLocks noChangeArrowheads="1"/>
            </p:cNvSpPr>
            <p:nvPr/>
          </p:nvSpPr>
          <p:spPr bwMode="auto">
            <a:xfrm>
              <a:off x="15849" y="17903"/>
              <a:ext cx="122" cy="1351"/>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713" name="Rectangle 1161"/>
            <p:cNvSpPr>
              <a:spLocks noChangeArrowheads="1"/>
            </p:cNvSpPr>
            <p:nvPr/>
          </p:nvSpPr>
          <p:spPr bwMode="auto">
            <a:xfrm>
              <a:off x="15971" y="18015"/>
              <a:ext cx="114" cy="1239"/>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714" name="Rectangle 1162"/>
            <p:cNvSpPr>
              <a:spLocks noChangeArrowheads="1"/>
            </p:cNvSpPr>
            <p:nvPr/>
          </p:nvSpPr>
          <p:spPr bwMode="auto">
            <a:xfrm>
              <a:off x="15971" y="18015"/>
              <a:ext cx="114" cy="1239"/>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715" name="Rectangle 1163"/>
            <p:cNvSpPr>
              <a:spLocks noChangeArrowheads="1"/>
            </p:cNvSpPr>
            <p:nvPr/>
          </p:nvSpPr>
          <p:spPr bwMode="auto">
            <a:xfrm>
              <a:off x="16085" y="18246"/>
              <a:ext cx="122" cy="1008"/>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716" name="Rectangle 1164"/>
            <p:cNvSpPr>
              <a:spLocks noChangeArrowheads="1"/>
            </p:cNvSpPr>
            <p:nvPr/>
          </p:nvSpPr>
          <p:spPr bwMode="auto">
            <a:xfrm>
              <a:off x="16085" y="18246"/>
              <a:ext cx="122" cy="1008"/>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717" name="Rectangle 1165"/>
            <p:cNvSpPr>
              <a:spLocks noChangeArrowheads="1"/>
            </p:cNvSpPr>
            <p:nvPr/>
          </p:nvSpPr>
          <p:spPr bwMode="auto">
            <a:xfrm>
              <a:off x="16207" y="18579"/>
              <a:ext cx="123" cy="675"/>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718" name="Rectangle 1166"/>
            <p:cNvSpPr>
              <a:spLocks noChangeArrowheads="1"/>
            </p:cNvSpPr>
            <p:nvPr/>
          </p:nvSpPr>
          <p:spPr bwMode="auto">
            <a:xfrm>
              <a:off x="16207" y="18579"/>
              <a:ext cx="123" cy="675"/>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719" name="Rectangle 1167"/>
            <p:cNvSpPr>
              <a:spLocks noChangeArrowheads="1"/>
            </p:cNvSpPr>
            <p:nvPr/>
          </p:nvSpPr>
          <p:spPr bwMode="auto">
            <a:xfrm>
              <a:off x="16330" y="19032"/>
              <a:ext cx="122" cy="222"/>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720" name="Rectangle 1168"/>
            <p:cNvSpPr>
              <a:spLocks noChangeArrowheads="1"/>
            </p:cNvSpPr>
            <p:nvPr/>
          </p:nvSpPr>
          <p:spPr bwMode="auto">
            <a:xfrm>
              <a:off x="16330" y="19032"/>
              <a:ext cx="122" cy="222"/>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721" name="Rectangle 1169"/>
            <p:cNvSpPr>
              <a:spLocks noChangeArrowheads="1"/>
            </p:cNvSpPr>
            <p:nvPr/>
          </p:nvSpPr>
          <p:spPr bwMode="auto">
            <a:xfrm>
              <a:off x="16452" y="18922"/>
              <a:ext cx="122" cy="332"/>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722" name="Rectangle 1170"/>
            <p:cNvSpPr>
              <a:spLocks noChangeArrowheads="1"/>
            </p:cNvSpPr>
            <p:nvPr/>
          </p:nvSpPr>
          <p:spPr bwMode="auto">
            <a:xfrm>
              <a:off x="16452" y="18922"/>
              <a:ext cx="122" cy="332"/>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723" name="Rectangle 1171"/>
            <p:cNvSpPr>
              <a:spLocks noChangeArrowheads="1"/>
            </p:cNvSpPr>
            <p:nvPr/>
          </p:nvSpPr>
          <p:spPr bwMode="auto">
            <a:xfrm>
              <a:off x="16574" y="19143"/>
              <a:ext cx="113" cy="111"/>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2724" name="Rectangle 1172"/>
            <p:cNvSpPr>
              <a:spLocks noChangeArrowheads="1"/>
            </p:cNvSpPr>
            <p:nvPr/>
          </p:nvSpPr>
          <p:spPr bwMode="auto">
            <a:xfrm>
              <a:off x="16574" y="19143"/>
              <a:ext cx="113" cy="111"/>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725" name="Freeform 1173"/>
            <p:cNvSpPr>
              <a:spLocks/>
            </p:cNvSpPr>
            <p:nvPr/>
          </p:nvSpPr>
          <p:spPr bwMode="auto">
            <a:xfrm>
              <a:off x="14765" y="17611"/>
              <a:ext cx="1922" cy="1643"/>
            </a:xfrm>
            <a:custGeom>
              <a:avLst/>
              <a:gdLst>
                <a:gd name="T0" fmla="*/ 3 w 220"/>
                <a:gd name="T1" fmla="*/ 162 h 163"/>
                <a:gd name="T2" fmla="*/ 7 w 220"/>
                <a:gd name="T3" fmla="*/ 162 h 163"/>
                <a:gd name="T4" fmla="*/ 10 w 220"/>
                <a:gd name="T5" fmla="*/ 162 h 163"/>
                <a:gd name="T6" fmla="*/ 14 w 220"/>
                <a:gd name="T7" fmla="*/ 161 h 163"/>
                <a:gd name="T8" fmla="*/ 18 w 220"/>
                <a:gd name="T9" fmla="*/ 160 h 163"/>
                <a:gd name="T10" fmla="*/ 21 w 220"/>
                <a:gd name="T11" fmla="*/ 159 h 163"/>
                <a:gd name="T12" fmla="*/ 25 w 220"/>
                <a:gd name="T13" fmla="*/ 158 h 163"/>
                <a:gd name="T14" fmla="*/ 29 w 220"/>
                <a:gd name="T15" fmla="*/ 157 h 163"/>
                <a:gd name="T16" fmla="*/ 33 w 220"/>
                <a:gd name="T17" fmla="*/ 155 h 163"/>
                <a:gd name="T18" fmla="*/ 36 w 220"/>
                <a:gd name="T19" fmla="*/ 152 h 163"/>
                <a:gd name="T20" fmla="*/ 40 w 220"/>
                <a:gd name="T21" fmla="*/ 149 h 163"/>
                <a:gd name="T22" fmla="*/ 44 w 220"/>
                <a:gd name="T23" fmla="*/ 146 h 163"/>
                <a:gd name="T24" fmla="*/ 47 w 220"/>
                <a:gd name="T25" fmla="*/ 142 h 163"/>
                <a:gd name="T26" fmla="*/ 51 w 220"/>
                <a:gd name="T27" fmla="*/ 137 h 163"/>
                <a:gd name="T28" fmla="*/ 55 w 220"/>
                <a:gd name="T29" fmla="*/ 132 h 163"/>
                <a:gd name="T30" fmla="*/ 58 w 220"/>
                <a:gd name="T31" fmla="*/ 126 h 163"/>
                <a:gd name="T32" fmla="*/ 62 w 220"/>
                <a:gd name="T33" fmla="*/ 119 h 163"/>
                <a:gd name="T34" fmla="*/ 66 w 220"/>
                <a:gd name="T35" fmla="*/ 112 h 163"/>
                <a:gd name="T36" fmla="*/ 69 w 220"/>
                <a:gd name="T37" fmla="*/ 103 h 163"/>
                <a:gd name="T38" fmla="*/ 73 w 220"/>
                <a:gd name="T39" fmla="*/ 95 h 163"/>
                <a:gd name="T40" fmla="*/ 77 w 220"/>
                <a:gd name="T41" fmla="*/ 85 h 163"/>
                <a:gd name="T42" fmla="*/ 80 w 220"/>
                <a:gd name="T43" fmla="*/ 75 h 163"/>
                <a:gd name="T44" fmla="*/ 84 w 220"/>
                <a:gd name="T45" fmla="*/ 66 h 163"/>
                <a:gd name="T46" fmla="*/ 88 w 220"/>
                <a:gd name="T47" fmla="*/ 56 h 163"/>
                <a:gd name="T48" fmla="*/ 91 w 220"/>
                <a:gd name="T49" fmla="*/ 46 h 163"/>
                <a:gd name="T50" fmla="*/ 95 w 220"/>
                <a:gd name="T51" fmla="*/ 37 h 163"/>
                <a:gd name="T52" fmla="*/ 99 w 220"/>
                <a:gd name="T53" fmla="*/ 28 h 163"/>
                <a:gd name="T54" fmla="*/ 103 w 220"/>
                <a:gd name="T55" fmla="*/ 20 h 163"/>
                <a:gd name="T56" fmla="*/ 106 w 220"/>
                <a:gd name="T57" fmla="*/ 13 h 163"/>
                <a:gd name="T58" fmla="*/ 110 w 220"/>
                <a:gd name="T59" fmla="*/ 8 h 163"/>
                <a:gd name="T60" fmla="*/ 114 w 220"/>
                <a:gd name="T61" fmla="*/ 4 h 163"/>
                <a:gd name="T62" fmla="*/ 117 w 220"/>
                <a:gd name="T63" fmla="*/ 1 h 163"/>
                <a:gd name="T64" fmla="*/ 121 w 220"/>
                <a:gd name="T65" fmla="*/ 0 h 163"/>
                <a:gd name="T66" fmla="*/ 125 w 220"/>
                <a:gd name="T67" fmla="*/ 1 h 163"/>
                <a:gd name="T68" fmla="*/ 128 w 220"/>
                <a:gd name="T69" fmla="*/ 3 h 163"/>
                <a:gd name="T70" fmla="*/ 132 w 220"/>
                <a:gd name="T71" fmla="*/ 7 h 163"/>
                <a:gd name="T72" fmla="*/ 136 w 220"/>
                <a:gd name="T73" fmla="*/ 13 h 163"/>
                <a:gd name="T74" fmla="*/ 139 w 220"/>
                <a:gd name="T75" fmla="*/ 19 h 163"/>
                <a:gd name="T76" fmla="*/ 143 w 220"/>
                <a:gd name="T77" fmla="*/ 27 h 163"/>
                <a:gd name="T78" fmla="*/ 147 w 220"/>
                <a:gd name="T79" fmla="*/ 36 h 163"/>
                <a:gd name="T80" fmla="*/ 150 w 220"/>
                <a:gd name="T81" fmla="*/ 45 h 163"/>
                <a:gd name="T82" fmla="*/ 154 w 220"/>
                <a:gd name="T83" fmla="*/ 55 h 163"/>
                <a:gd name="T84" fmla="*/ 158 w 220"/>
                <a:gd name="T85" fmla="*/ 65 h 163"/>
                <a:gd name="T86" fmla="*/ 161 w 220"/>
                <a:gd name="T87" fmla="*/ 75 h 163"/>
                <a:gd name="T88" fmla="*/ 165 w 220"/>
                <a:gd name="T89" fmla="*/ 84 h 163"/>
                <a:gd name="T90" fmla="*/ 169 w 220"/>
                <a:gd name="T91" fmla="*/ 94 h 163"/>
                <a:gd name="T92" fmla="*/ 173 w 220"/>
                <a:gd name="T93" fmla="*/ 103 h 163"/>
                <a:gd name="T94" fmla="*/ 176 w 220"/>
                <a:gd name="T95" fmla="*/ 111 h 163"/>
                <a:gd name="T96" fmla="*/ 180 w 220"/>
                <a:gd name="T97" fmla="*/ 118 h 163"/>
                <a:gd name="T98" fmla="*/ 184 w 220"/>
                <a:gd name="T99" fmla="*/ 125 h 163"/>
                <a:gd name="T100" fmla="*/ 187 w 220"/>
                <a:gd name="T101" fmla="*/ 132 h 163"/>
                <a:gd name="T102" fmla="*/ 191 w 220"/>
                <a:gd name="T103" fmla="*/ 137 h 163"/>
                <a:gd name="T104" fmla="*/ 195 w 220"/>
                <a:gd name="T105" fmla="*/ 142 h 163"/>
                <a:gd name="T106" fmla="*/ 198 w 220"/>
                <a:gd name="T107" fmla="*/ 146 h 163"/>
                <a:gd name="T108" fmla="*/ 202 w 220"/>
                <a:gd name="T109" fmla="*/ 149 h 163"/>
                <a:gd name="T110" fmla="*/ 206 w 220"/>
                <a:gd name="T111" fmla="*/ 152 h 163"/>
                <a:gd name="T112" fmla="*/ 209 w 220"/>
                <a:gd name="T113" fmla="*/ 154 h 163"/>
                <a:gd name="T114" fmla="*/ 213 w 220"/>
                <a:gd name="T115" fmla="*/ 156 h 163"/>
                <a:gd name="T116" fmla="*/ 217 w 220"/>
                <a:gd name="T117" fmla="*/ 158 h 163"/>
                <a:gd name="T118" fmla="*/ 220 w 220"/>
                <a:gd name="T119" fmla="*/ 159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20" h="163">
                  <a:moveTo>
                    <a:pt x="0" y="163"/>
                  </a:moveTo>
                  <a:lnTo>
                    <a:pt x="0" y="163"/>
                  </a:lnTo>
                  <a:lnTo>
                    <a:pt x="0" y="163"/>
                  </a:lnTo>
                  <a:lnTo>
                    <a:pt x="0" y="163"/>
                  </a:lnTo>
                  <a:lnTo>
                    <a:pt x="1" y="163"/>
                  </a:lnTo>
                  <a:lnTo>
                    <a:pt x="1" y="163"/>
                  </a:lnTo>
                  <a:lnTo>
                    <a:pt x="1" y="163"/>
                  </a:lnTo>
                  <a:lnTo>
                    <a:pt x="1" y="163"/>
                  </a:lnTo>
                  <a:lnTo>
                    <a:pt x="1" y="163"/>
                  </a:lnTo>
                  <a:lnTo>
                    <a:pt x="2" y="163"/>
                  </a:lnTo>
                  <a:lnTo>
                    <a:pt x="2" y="163"/>
                  </a:lnTo>
                  <a:lnTo>
                    <a:pt x="2" y="163"/>
                  </a:lnTo>
                  <a:lnTo>
                    <a:pt x="2" y="163"/>
                  </a:lnTo>
                  <a:lnTo>
                    <a:pt x="3" y="163"/>
                  </a:lnTo>
                  <a:lnTo>
                    <a:pt x="3" y="163"/>
                  </a:lnTo>
                  <a:lnTo>
                    <a:pt x="3" y="162"/>
                  </a:lnTo>
                  <a:lnTo>
                    <a:pt x="3" y="162"/>
                  </a:lnTo>
                  <a:lnTo>
                    <a:pt x="4" y="162"/>
                  </a:lnTo>
                  <a:lnTo>
                    <a:pt x="4" y="162"/>
                  </a:lnTo>
                  <a:lnTo>
                    <a:pt x="4" y="162"/>
                  </a:lnTo>
                  <a:lnTo>
                    <a:pt x="4" y="162"/>
                  </a:lnTo>
                  <a:lnTo>
                    <a:pt x="4" y="162"/>
                  </a:lnTo>
                  <a:lnTo>
                    <a:pt x="5" y="162"/>
                  </a:lnTo>
                  <a:lnTo>
                    <a:pt x="5" y="162"/>
                  </a:lnTo>
                  <a:lnTo>
                    <a:pt x="5" y="162"/>
                  </a:lnTo>
                  <a:lnTo>
                    <a:pt x="5" y="162"/>
                  </a:lnTo>
                  <a:lnTo>
                    <a:pt x="6" y="162"/>
                  </a:lnTo>
                  <a:lnTo>
                    <a:pt x="6" y="162"/>
                  </a:lnTo>
                  <a:lnTo>
                    <a:pt x="6" y="162"/>
                  </a:lnTo>
                  <a:lnTo>
                    <a:pt x="6" y="162"/>
                  </a:lnTo>
                  <a:lnTo>
                    <a:pt x="7" y="162"/>
                  </a:lnTo>
                  <a:lnTo>
                    <a:pt x="7" y="162"/>
                  </a:lnTo>
                  <a:lnTo>
                    <a:pt x="7" y="162"/>
                  </a:lnTo>
                  <a:lnTo>
                    <a:pt x="7" y="162"/>
                  </a:lnTo>
                  <a:lnTo>
                    <a:pt x="7" y="162"/>
                  </a:lnTo>
                  <a:lnTo>
                    <a:pt x="8" y="162"/>
                  </a:lnTo>
                  <a:lnTo>
                    <a:pt x="8" y="162"/>
                  </a:lnTo>
                  <a:lnTo>
                    <a:pt x="8" y="162"/>
                  </a:lnTo>
                  <a:lnTo>
                    <a:pt x="8" y="162"/>
                  </a:lnTo>
                  <a:lnTo>
                    <a:pt x="9" y="162"/>
                  </a:lnTo>
                  <a:lnTo>
                    <a:pt x="9" y="162"/>
                  </a:lnTo>
                  <a:lnTo>
                    <a:pt x="9" y="162"/>
                  </a:lnTo>
                  <a:lnTo>
                    <a:pt x="9" y="162"/>
                  </a:lnTo>
                  <a:lnTo>
                    <a:pt x="9" y="162"/>
                  </a:lnTo>
                  <a:lnTo>
                    <a:pt x="10" y="162"/>
                  </a:lnTo>
                  <a:lnTo>
                    <a:pt x="10" y="162"/>
                  </a:lnTo>
                  <a:lnTo>
                    <a:pt x="10" y="162"/>
                  </a:lnTo>
                  <a:lnTo>
                    <a:pt x="10" y="162"/>
                  </a:lnTo>
                  <a:lnTo>
                    <a:pt x="11" y="162"/>
                  </a:lnTo>
                  <a:lnTo>
                    <a:pt x="11" y="162"/>
                  </a:lnTo>
                  <a:lnTo>
                    <a:pt x="11" y="162"/>
                  </a:lnTo>
                  <a:lnTo>
                    <a:pt x="11" y="162"/>
                  </a:lnTo>
                  <a:lnTo>
                    <a:pt x="12" y="162"/>
                  </a:lnTo>
                  <a:lnTo>
                    <a:pt x="12" y="161"/>
                  </a:lnTo>
                  <a:lnTo>
                    <a:pt x="12" y="161"/>
                  </a:lnTo>
                  <a:lnTo>
                    <a:pt x="12" y="161"/>
                  </a:lnTo>
                  <a:lnTo>
                    <a:pt x="12" y="161"/>
                  </a:lnTo>
                  <a:lnTo>
                    <a:pt x="13" y="161"/>
                  </a:lnTo>
                  <a:lnTo>
                    <a:pt x="13" y="161"/>
                  </a:lnTo>
                  <a:lnTo>
                    <a:pt x="13" y="161"/>
                  </a:lnTo>
                  <a:lnTo>
                    <a:pt x="13" y="161"/>
                  </a:lnTo>
                  <a:lnTo>
                    <a:pt x="14" y="161"/>
                  </a:lnTo>
                  <a:lnTo>
                    <a:pt x="14" y="161"/>
                  </a:lnTo>
                  <a:lnTo>
                    <a:pt x="14" y="161"/>
                  </a:lnTo>
                  <a:lnTo>
                    <a:pt x="14" y="161"/>
                  </a:lnTo>
                  <a:lnTo>
                    <a:pt x="15" y="161"/>
                  </a:lnTo>
                  <a:lnTo>
                    <a:pt x="15" y="161"/>
                  </a:lnTo>
                  <a:lnTo>
                    <a:pt x="15" y="161"/>
                  </a:lnTo>
                  <a:lnTo>
                    <a:pt x="15" y="161"/>
                  </a:lnTo>
                  <a:lnTo>
                    <a:pt x="15" y="161"/>
                  </a:lnTo>
                  <a:lnTo>
                    <a:pt x="16" y="161"/>
                  </a:lnTo>
                  <a:lnTo>
                    <a:pt x="16" y="161"/>
                  </a:lnTo>
                  <a:lnTo>
                    <a:pt x="16" y="161"/>
                  </a:lnTo>
                  <a:lnTo>
                    <a:pt x="16" y="161"/>
                  </a:lnTo>
                  <a:lnTo>
                    <a:pt x="17" y="161"/>
                  </a:lnTo>
                  <a:lnTo>
                    <a:pt x="17" y="161"/>
                  </a:lnTo>
                  <a:lnTo>
                    <a:pt x="17" y="161"/>
                  </a:lnTo>
                  <a:lnTo>
                    <a:pt x="17" y="160"/>
                  </a:lnTo>
                  <a:lnTo>
                    <a:pt x="18" y="160"/>
                  </a:lnTo>
                  <a:lnTo>
                    <a:pt x="18" y="160"/>
                  </a:lnTo>
                  <a:lnTo>
                    <a:pt x="18" y="160"/>
                  </a:lnTo>
                  <a:lnTo>
                    <a:pt x="18" y="160"/>
                  </a:lnTo>
                  <a:lnTo>
                    <a:pt x="18" y="160"/>
                  </a:lnTo>
                  <a:lnTo>
                    <a:pt x="19" y="160"/>
                  </a:lnTo>
                  <a:lnTo>
                    <a:pt x="19" y="160"/>
                  </a:lnTo>
                  <a:lnTo>
                    <a:pt x="19" y="160"/>
                  </a:lnTo>
                  <a:lnTo>
                    <a:pt x="19" y="160"/>
                  </a:lnTo>
                  <a:lnTo>
                    <a:pt x="20" y="160"/>
                  </a:lnTo>
                  <a:lnTo>
                    <a:pt x="20" y="160"/>
                  </a:lnTo>
                  <a:lnTo>
                    <a:pt x="20" y="160"/>
                  </a:lnTo>
                  <a:lnTo>
                    <a:pt x="20" y="160"/>
                  </a:lnTo>
                  <a:lnTo>
                    <a:pt x="21" y="160"/>
                  </a:lnTo>
                  <a:lnTo>
                    <a:pt x="21" y="160"/>
                  </a:lnTo>
                  <a:lnTo>
                    <a:pt x="21" y="160"/>
                  </a:lnTo>
                  <a:lnTo>
                    <a:pt x="21" y="159"/>
                  </a:lnTo>
                  <a:lnTo>
                    <a:pt x="21" y="159"/>
                  </a:lnTo>
                  <a:lnTo>
                    <a:pt x="22" y="159"/>
                  </a:lnTo>
                  <a:lnTo>
                    <a:pt x="22" y="159"/>
                  </a:lnTo>
                  <a:lnTo>
                    <a:pt x="22" y="159"/>
                  </a:lnTo>
                  <a:lnTo>
                    <a:pt x="22" y="159"/>
                  </a:lnTo>
                  <a:lnTo>
                    <a:pt x="23" y="159"/>
                  </a:lnTo>
                  <a:lnTo>
                    <a:pt x="23" y="159"/>
                  </a:lnTo>
                  <a:lnTo>
                    <a:pt x="23" y="159"/>
                  </a:lnTo>
                  <a:lnTo>
                    <a:pt x="23" y="159"/>
                  </a:lnTo>
                  <a:lnTo>
                    <a:pt x="24" y="159"/>
                  </a:lnTo>
                  <a:lnTo>
                    <a:pt x="24" y="159"/>
                  </a:lnTo>
                  <a:lnTo>
                    <a:pt x="24" y="159"/>
                  </a:lnTo>
                  <a:lnTo>
                    <a:pt x="24" y="158"/>
                  </a:lnTo>
                  <a:lnTo>
                    <a:pt x="24" y="158"/>
                  </a:lnTo>
                  <a:lnTo>
                    <a:pt x="25" y="158"/>
                  </a:lnTo>
                  <a:lnTo>
                    <a:pt x="25" y="158"/>
                  </a:lnTo>
                  <a:lnTo>
                    <a:pt x="25" y="158"/>
                  </a:lnTo>
                  <a:lnTo>
                    <a:pt x="25" y="158"/>
                  </a:lnTo>
                  <a:lnTo>
                    <a:pt x="26" y="158"/>
                  </a:lnTo>
                  <a:lnTo>
                    <a:pt x="26" y="158"/>
                  </a:lnTo>
                  <a:lnTo>
                    <a:pt x="26" y="158"/>
                  </a:lnTo>
                  <a:lnTo>
                    <a:pt x="26" y="158"/>
                  </a:lnTo>
                  <a:lnTo>
                    <a:pt x="27" y="158"/>
                  </a:lnTo>
                  <a:lnTo>
                    <a:pt x="27" y="158"/>
                  </a:lnTo>
                  <a:lnTo>
                    <a:pt x="27" y="157"/>
                  </a:lnTo>
                  <a:lnTo>
                    <a:pt x="27" y="157"/>
                  </a:lnTo>
                  <a:lnTo>
                    <a:pt x="27" y="157"/>
                  </a:lnTo>
                  <a:lnTo>
                    <a:pt x="28" y="157"/>
                  </a:lnTo>
                  <a:lnTo>
                    <a:pt x="28" y="157"/>
                  </a:lnTo>
                  <a:lnTo>
                    <a:pt x="28" y="157"/>
                  </a:lnTo>
                  <a:lnTo>
                    <a:pt x="28" y="157"/>
                  </a:lnTo>
                  <a:lnTo>
                    <a:pt x="29" y="157"/>
                  </a:lnTo>
                  <a:lnTo>
                    <a:pt x="29" y="157"/>
                  </a:lnTo>
                  <a:lnTo>
                    <a:pt x="29" y="156"/>
                  </a:lnTo>
                  <a:lnTo>
                    <a:pt x="29" y="156"/>
                  </a:lnTo>
                  <a:lnTo>
                    <a:pt x="30" y="156"/>
                  </a:lnTo>
                  <a:lnTo>
                    <a:pt x="30" y="156"/>
                  </a:lnTo>
                  <a:lnTo>
                    <a:pt x="30" y="156"/>
                  </a:lnTo>
                  <a:lnTo>
                    <a:pt x="30" y="156"/>
                  </a:lnTo>
                  <a:lnTo>
                    <a:pt x="30" y="156"/>
                  </a:lnTo>
                  <a:lnTo>
                    <a:pt x="31" y="156"/>
                  </a:lnTo>
                  <a:lnTo>
                    <a:pt x="31" y="156"/>
                  </a:lnTo>
                  <a:lnTo>
                    <a:pt x="31" y="155"/>
                  </a:lnTo>
                  <a:lnTo>
                    <a:pt x="31" y="155"/>
                  </a:lnTo>
                  <a:lnTo>
                    <a:pt x="32" y="155"/>
                  </a:lnTo>
                  <a:lnTo>
                    <a:pt x="32" y="155"/>
                  </a:lnTo>
                  <a:lnTo>
                    <a:pt x="32" y="155"/>
                  </a:lnTo>
                  <a:lnTo>
                    <a:pt x="32" y="155"/>
                  </a:lnTo>
                  <a:lnTo>
                    <a:pt x="33" y="155"/>
                  </a:lnTo>
                  <a:lnTo>
                    <a:pt x="33" y="155"/>
                  </a:lnTo>
                  <a:lnTo>
                    <a:pt x="33" y="154"/>
                  </a:lnTo>
                  <a:lnTo>
                    <a:pt x="33" y="154"/>
                  </a:lnTo>
                  <a:lnTo>
                    <a:pt x="33" y="154"/>
                  </a:lnTo>
                  <a:lnTo>
                    <a:pt x="34" y="154"/>
                  </a:lnTo>
                  <a:lnTo>
                    <a:pt x="34" y="154"/>
                  </a:lnTo>
                  <a:lnTo>
                    <a:pt x="34" y="154"/>
                  </a:lnTo>
                  <a:lnTo>
                    <a:pt x="34" y="154"/>
                  </a:lnTo>
                  <a:lnTo>
                    <a:pt x="35" y="153"/>
                  </a:lnTo>
                  <a:lnTo>
                    <a:pt x="35" y="153"/>
                  </a:lnTo>
                  <a:lnTo>
                    <a:pt x="35" y="153"/>
                  </a:lnTo>
                  <a:lnTo>
                    <a:pt x="35" y="153"/>
                  </a:lnTo>
                  <a:lnTo>
                    <a:pt x="36" y="153"/>
                  </a:lnTo>
                  <a:lnTo>
                    <a:pt x="36" y="153"/>
                  </a:lnTo>
                  <a:lnTo>
                    <a:pt x="36" y="152"/>
                  </a:lnTo>
                  <a:lnTo>
                    <a:pt x="36" y="152"/>
                  </a:lnTo>
                  <a:lnTo>
                    <a:pt x="36" y="152"/>
                  </a:lnTo>
                  <a:lnTo>
                    <a:pt x="37" y="152"/>
                  </a:lnTo>
                  <a:lnTo>
                    <a:pt x="37" y="152"/>
                  </a:lnTo>
                  <a:lnTo>
                    <a:pt x="37" y="152"/>
                  </a:lnTo>
                  <a:lnTo>
                    <a:pt x="37" y="151"/>
                  </a:lnTo>
                  <a:lnTo>
                    <a:pt x="38" y="151"/>
                  </a:lnTo>
                  <a:lnTo>
                    <a:pt x="38" y="151"/>
                  </a:lnTo>
                  <a:lnTo>
                    <a:pt x="38" y="151"/>
                  </a:lnTo>
                  <a:lnTo>
                    <a:pt x="38" y="151"/>
                  </a:lnTo>
                  <a:lnTo>
                    <a:pt x="39" y="151"/>
                  </a:lnTo>
                  <a:lnTo>
                    <a:pt x="39" y="150"/>
                  </a:lnTo>
                  <a:lnTo>
                    <a:pt x="39" y="150"/>
                  </a:lnTo>
                  <a:lnTo>
                    <a:pt x="39" y="150"/>
                  </a:lnTo>
                  <a:lnTo>
                    <a:pt x="39" y="150"/>
                  </a:lnTo>
                  <a:lnTo>
                    <a:pt x="40" y="150"/>
                  </a:lnTo>
                  <a:lnTo>
                    <a:pt x="40" y="149"/>
                  </a:lnTo>
                  <a:lnTo>
                    <a:pt x="40" y="149"/>
                  </a:lnTo>
                  <a:lnTo>
                    <a:pt x="40" y="149"/>
                  </a:lnTo>
                  <a:lnTo>
                    <a:pt x="41" y="149"/>
                  </a:lnTo>
                  <a:lnTo>
                    <a:pt x="41" y="149"/>
                  </a:lnTo>
                  <a:lnTo>
                    <a:pt x="41" y="148"/>
                  </a:lnTo>
                  <a:lnTo>
                    <a:pt x="41" y="148"/>
                  </a:lnTo>
                  <a:lnTo>
                    <a:pt x="42" y="148"/>
                  </a:lnTo>
                  <a:lnTo>
                    <a:pt x="42" y="148"/>
                  </a:lnTo>
                  <a:lnTo>
                    <a:pt x="42" y="148"/>
                  </a:lnTo>
                  <a:lnTo>
                    <a:pt x="42" y="147"/>
                  </a:lnTo>
                  <a:lnTo>
                    <a:pt x="42" y="147"/>
                  </a:lnTo>
                  <a:lnTo>
                    <a:pt x="43" y="147"/>
                  </a:lnTo>
                  <a:lnTo>
                    <a:pt x="43" y="147"/>
                  </a:lnTo>
                  <a:lnTo>
                    <a:pt x="43" y="147"/>
                  </a:lnTo>
                  <a:lnTo>
                    <a:pt x="43" y="146"/>
                  </a:lnTo>
                  <a:lnTo>
                    <a:pt x="44" y="146"/>
                  </a:lnTo>
                  <a:lnTo>
                    <a:pt x="44" y="146"/>
                  </a:lnTo>
                  <a:lnTo>
                    <a:pt x="44" y="146"/>
                  </a:lnTo>
                  <a:lnTo>
                    <a:pt x="44" y="145"/>
                  </a:lnTo>
                  <a:lnTo>
                    <a:pt x="44" y="145"/>
                  </a:lnTo>
                  <a:lnTo>
                    <a:pt x="45" y="145"/>
                  </a:lnTo>
                  <a:lnTo>
                    <a:pt x="45" y="145"/>
                  </a:lnTo>
                  <a:lnTo>
                    <a:pt x="45" y="144"/>
                  </a:lnTo>
                  <a:lnTo>
                    <a:pt x="45" y="144"/>
                  </a:lnTo>
                  <a:lnTo>
                    <a:pt x="46" y="144"/>
                  </a:lnTo>
                  <a:lnTo>
                    <a:pt x="46" y="144"/>
                  </a:lnTo>
                  <a:lnTo>
                    <a:pt x="46" y="143"/>
                  </a:lnTo>
                  <a:lnTo>
                    <a:pt x="46" y="143"/>
                  </a:lnTo>
                  <a:lnTo>
                    <a:pt x="47" y="143"/>
                  </a:lnTo>
                  <a:lnTo>
                    <a:pt x="47" y="143"/>
                  </a:lnTo>
                  <a:lnTo>
                    <a:pt x="47" y="142"/>
                  </a:lnTo>
                  <a:lnTo>
                    <a:pt x="47" y="142"/>
                  </a:lnTo>
                  <a:lnTo>
                    <a:pt x="47" y="142"/>
                  </a:lnTo>
                  <a:lnTo>
                    <a:pt x="48" y="142"/>
                  </a:lnTo>
                  <a:lnTo>
                    <a:pt x="48" y="141"/>
                  </a:lnTo>
                  <a:lnTo>
                    <a:pt x="48" y="141"/>
                  </a:lnTo>
                  <a:lnTo>
                    <a:pt x="48" y="141"/>
                  </a:lnTo>
                  <a:lnTo>
                    <a:pt x="49" y="140"/>
                  </a:lnTo>
                  <a:lnTo>
                    <a:pt x="49" y="140"/>
                  </a:lnTo>
                  <a:lnTo>
                    <a:pt x="49" y="140"/>
                  </a:lnTo>
                  <a:lnTo>
                    <a:pt x="49" y="140"/>
                  </a:lnTo>
                  <a:lnTo>
                    <a:pt x="50" y="139"/>
                  </a:lnTo>
                  <a:lnTo>
                    <a:pt x="50" y="139"/>
                  </a:lnTo>
                  <a:lnTo>
                    <a:pt x="50" y="139"/>
                  </a:lnTo>
                  <a:lnTo>
                    <a:pt x="50" y="138"/>
                  </a:lnTo>
                  <a:lnTo>
                    <a:pt x="50" y="138"/>
                  </a:lnTo>
                  <a:lnTo>
                    <a:pt x="51" y="138"/>
                  </a:lnTo>
                  <a:lnTo>
                    <a:pt x="51" y="137"/>
                  </a:lnTo>
                  <a:lnTo>
                    <a:pt x="51" y="137"/>
                  </a:lnTo>
                  <a:lnTo>
                    <a:pt x="51" y="137"/>
                  </a:lnTo>
                  <a:lnTo>
                    <a:pt x="52" y="136"/>
                  </a:lnTo>
                  <a:lnTo>
                    <a:pt x="52" y="136"/>
                  </a:lnTo>
                  <a:lnTo>
                    <a:pt x="52" y="136"/>
                  </a:lnTo>
                  <a:lnTo>
                    <a:pt x="52" y="136"/>
                  </a:lnTo>
                  <a:lnTo>
                    <a:pt x="53" y="135"/>
                  </a:lnTo>
                  <a:lnTo>
                    <a:pt x="53" y="135"/>
                  </a:lnTo>
                  <a:lnTo>
                    <a:pt x="53" y="135"/>
                  </a:lnTo>
                  <a:lnTo>
                    <a:pt x="53" y="134"/>
                  </a:lnTo>
                  <a:lnTo>
                    <a:pt x="53" y="134"/>
                  </a:lnTo>
                  <a:lnTo>
                    <a:pt x="54" y="133"/>
                  </a:lnTo>
                  <a:lnTo>
                    <a:pt x="54" y="133"/>
                  </a:lnTo>
                  <a:lnTo>
                    <a:pt x="54" y="133"/>
                  </a:lnTo>
                  <a:lnTo>
                    <a:pt x="54" y="132"/>
                  </a:lnTo>
                  <a:lnTo>
                    <a:pt x="55" y="132"/>
                  </a:lnTo>
                  <a:lnTo>
                    <a:pt x="55" y="132"/>
                  </a:lnTo>
                  <a:lnTo>
                    <a:pt x="55" y="131"/>
                  </a:lnTo>
                  <a:lnTo>
                    <a:pt x="55" y="131"/>
                  </a:lnTo>
                  <a:lnTo>
                    <a:pt x="56" y="131"/>
                  </a:lnTo>
                  <a:lnTo>
                    <a:pt x="56" y="130"/>
                  </a:lnTo>
                  <a:lnTo>
                    <a:pt x="56" y="130"/>
                  </a:lnTo>
                  <a:lnTo>
                    <a:pt x="56" y="129"/>
                  </a:lnTo>
                  <a:lnTo>
                    <a:pt x="56" y="129"/>
                  </a:lnTo>
                  <a:lnTo>
                    <a:pt x="57" y="129"/>
                  </a:lnTo>
                  <a:lnTo>
                    <a:pt x="57" y="128"/>
                  </a:lnTo>
                  <a:lnTo>
                    <a:pt x="57" y="128"/>
                  </a:lnTo>
                  <a:lnTo>
                    <a:pt x="57" y="128"/>
                  </a:lnTo>
                  <a:lnTo>
                    <a:pt x="58" y="127"/>
                  </a:lnTo>
                  <a:lnTo>
                    <a:pt x="58" y="127"/>
                  </a:lnTo>
                  <a:lnTo>
                    <a:pt x="58" y="126"/>
                  </a:lnTo>
                  <a:lnTo>
                    <a:pt x="58" y="126"/>
                  </a:lnTo>
                  <a:lnTo>
                    <a:pt x="59" y="126"/>
                  </a:lnTo>
                  <a:lnTo>
                    <a:pt x="59" y="125"/>
                  </a:lnTo>
                  <a:lnTo>
                    <a:pt x="59" y="125"/>
                  </a:lnTo>
                  <a:lnTo>
                    <a:pt x="59" y="124"/>
                  </a:lnTo>
                  <a:lnTo>
                    <a:pt x="59" y="124"/>
                  </a:lnTo>
                  <a:lnTo>
                    <a:pt x="60" y="124"/>
                  </a:lnTo>
                  <a:lnTo>
                    <a:pt x="60" y="123"/>
                  </a:lnTo>
                  <a:lnTo>
                    <a:pt x="60" y="123"/>
                  </a:lnTo>
                  <a:lnTo>
                    <a:pt x="60" y="122"/>
                  </a:lnTo>
                  <a:lnTo>
                    <a:pt x="61" y="122"/>
                  </a:lnTo>
                  <a:lnTo>
                    <a:pt x="61" y="121"/>
                  </a:lnTo>
                  <a:lnTo>
                    <a:pt x="61" y="121"/>
                  </a:lnTo>
                  <a:lnTo>
                    <a:pt x="61" y="120"/>
                  </a:lnTo>
                  <a:lnTo>
                    <a:pt x="62" y="120"/>
                  </a:lnTo>
                  <a:lnTo>
                    <a:pt x="62" y="120"/>
                  </a:lnTo>
                  <a:lnTo>
                    <a:pt x="62" y="119"/>
                  </a:lnTo>
                  <a:lnTo>
                    <a:pt x="62" y="119"/>
                  </a:lnTo>
                  <a:lnTo>
                    <a:pt x="62" y="118"/>
                  </a:lnTo>
                  <a:lnTo>
                    <a:pt x="63" y="118"/>
                  </a:lnTo>
                  <a:lnTo>
                    <a:pt x="63" y="117"/>
                  </a:lnTo>
                  <a:lnTo>
                    <a:pt x="63" y="117"/>
                  </a:lnTo>
                  <a:lnTo>
                    <a:pt x="63" y="116"/>
                  </a:lnTo>
                  <a:lnTo>
                    <a:pt x="64" y="116"/>
                  </a:lnTo>
                  <a:lnTo>
                    <a:pt x="64" y="115"/>
                  </a:lnTo>
                  <a:lnTo>
                    <a:pt x="64" y="115"/>
                  </a:lnTo>
                  <a:lnTo>
                    <a:pt x="64" y="115"/>
                  </a:lnTo>
                  <a:lnTo>
                    <a:pt x="65" y="114"/>
                  </a:lnTo>
                  <a:lnTo>
                    <a:pt x="65" y="114"/>
                  </a:lnTo>
                  <a:lnTo>
                    <a:pt x="65" y="113"/>
                  </a:lnTo>
                  <a:lnTo>
                    <a:pt x="65" y="113"/>
                  </a:lnTo>
                  <a:lnTo>
                    <a:pt x="65" y="112"/>
                  </a:lnTo>
                  <a:lnTo>
                    <a:pt x="66" y="112"/>
                  </a:lnTo>
                  <a:lnTo>
                    <a:pt x="66" y="111"/>
                  </a:lnTo>
                  <a:lnTo>
                    <a:pt x="66" y="111"/>
                  </a:lnTo>
                  <a:lnTo>
                    <a:pt x="66" y="110"/>
                  </a:lnTo>
                  <a:lnTo>
                    <a:pt x="67" y="110"/>
                  </a:lnTo>
                  <a:lnTo>
                    <a:pt x="67" y="109"/>
                  </a:lnTo>
                  <a:lnTo>
                    <a:pt x="67" y="109"/>
                  </a:lnTo>
                  <a:lnTo>
                    <a:pt x="67" y="108"/>
                  </a:lnTo>
                  <a:lnTo>
                    <a:pt x="68" y="108"/>
                  </a:lnTo>
                  <a:lnTo>
                    <a:pt x="68" y="107"/>
                  </a:lnTo>
                  <a:lnTo>
                    <a:pt x="68" y="107"/>
                  </a:lnTo>
                  <a:lnTo>
                    <a:pt x="68" y="106"/>
                  </a:lnTo>
                  <a:lnTo>
                    <a:pt x="68" y="105"/>
                  </a:lnTo>
                  <a:lnTo>
                    <a:pt x="69" y="105"/>
                  </a:lnTo>
                  <a:lnTo>
                    <a:pt x="69" y="104"/>
                  </a:lnTo>
                  <a:lnTo>
                    <a:pt x="69" y="104"/>
                  </a:lnTo>
                  <a:lnTo>
                    <a:pt x="69" y="103"/>
                  </a:lnTo>
                  <a:lnTo>
                    <a:pt x="70" y="103"/>
                  </a:lnTo>
                  <a:lnTo>
                    <a:pt x="70" y="102"/>
                  </a:lnTo>
                  <a:lnTo>
                    <a:pt x="70" y="102"/>
                  </a:lnTo>
                  <a:lnTo>
                    <a:pt x="70" y="101"/>
                  </a:lnTo>
                  <a:lnTo>
                    <a:pt x="71" y="101"/>
                  </a:lnTo>
                  <a:lnTo>
                    <a:pt x="71" y="100"/>
                  </a:lnTo>
                  <a:lnTo>
                    <a:pt x="71" y="100"/>
                  </a:lnTo>
                  <a:lnTo>
                    <a:pt x="71" y="99"/>
                  </a:lnTo>
                  <a:lnTo>
                    <a:pt x="71" y="98"/>
                  </a:lnTo>
                  <a:lnTo>
                    <a:pt x="72" y="98"/>
                  </a:lnTo>
                  <a:lnTo>
                    <a:pt x="72" y="97"/>
                  </a:lnTo>
                  <a:lnTo>
                    <a:pt x="72" y="97"/>
                  </a:lnTo>
                  <a:lnTo>
                    <a:pt x="72" y="96"/>
                  </a:lnTo>
                  <a:lnTo>
                    <a:pt x="73" y="96"/>
                  </a:lnTo>
                  <a:lnTo>
                    <a:pt x="73" y="95"/>
                  </a:lnTo>
                  <a:lnTo>
                    <a:pt x="73" y="95"/>
                  </a:lnTo>
                  <a:lnTo>
                    <a:pt x="73" y="94"/>
                  </a:lnTo>
                  <a:lnTo>
                    <a:pt x="74" y="93"/>
                  </a:lnTo>
                  <a:lnTo>
                    <a:pt x="74" y="93"/>
                  </a:lnTo>
                  <a:lnTo>
                    <a:pt x="74" y="92"/>
                  </a:lnTo>
                  <a:lnTo>
                    <a:pt x="74" y="92"/>
                  </a:lnTo>
                  <a:lnTo>
                    <a:pt x="74" y="91"/>
                  </a:lnTo>
                  <a:lnTo>
                    <a:pt x="75" y="91"/>
                  </a:lnTo>
                  <a:lnTo>
                    <a:pt x="75" y="90"/>
                  </a:lnTo>
                  <a:lnTo>
                    <a:pt x="75" y="89"/>
                  </a:lnTo>
                  <a:lnTo>
                    <a:pt x="75" y="89"/>
                  </a:lnTo>
                  <a:lnTo>
                    <a:pt x="76" y="88"/>
                  </a:lnTo>
                  <a:lnTo>
                    <a:pt x="76" y="88"/>
                  </a:lnTo>
                  <a:lnTo>
                    <a:pt x="76" y="87"/>
                  </a:lnTo>
                  <a:lnTo>
                    <a:pt x="76" y="86"/>
                  </a:lnTo>
                  <a:lnTo>
                    <a:pt x="76" y="86"/>
                  </a:lnTo>
                  <a:lnTo>
                    <a:pt x="77" y="85"/>
                  </a:lnTo>
                  <a:lnTo>
                    <a:pt x="77" y="85"/>
                  </a:lnTo>
                  <a:lnTo>
                    <a:pt x="77" y="84"/>
                  </a:lnTo>
                  <a:lnTo>
                    <a:pt x="77" y="83"/>
                  </a:lnTo>
                  <a:lnTo>
                    <a:pt x="78" y="83"/>
                  </a:lnTo>
                  <a:lnTo>
                    <a:pt x="78" y="82"/>
                  </a:lnTo>
                  <a:lnTo>
                    <a:pt x="78" y="82"/>
                  </a:lnTo>
                  <a:lnTo>
                    <a:pt x="78" y="81"/>
                  </a:lnTo>
                  <a:lnTo>
                    <a:pt x="79" y="80"/>
                  </a:lnTo>
                  <a:lnTo>
                    <a:pt x="79" y="80"/>
                  </a:lnTo>
                  <a:lnTo>
                    <a:pt x="79" y="79"/>
                  </a:lnTo>
                  <a:lnTo>
                    <a:pt x="79" y="79"/>
                  </a:lnTo>
                  <a:lnTo>
                    <a:pt x="79" y="78"/>
                  </a:lnTo>
                  <a:lnTo>
                    <a:pt x="80" y="77"/>
                  </a:lnTo>
                  <a:lnTo>
                    <a:pt x="80" y="77"/>
                  </a:lnTo>
                  <a:lnTo>
                    <a:pt x="80" y="76"/>
                  </a:lnTo>
                  <a:lnTo>
                    <a:pt x="80" y="75"/>
                  </a:lnTo>
                  <a:lnTo>
                    <a:pt x="81" y="75"/>
                  </a:lnTo>
                  <a:lnTo>
                    <a:pt x="81" y="74"/>
                  </a:lnTo>
                  <a:lnTo>
                    <a:pt x="81" y="74"/>
                  </a:lnTo>
                  <a:lnTo>
                    <a:pt x="81" y="73"/>
                  </a:lnTo>
                  <a:lnTo>
                    <a:pt x="82" y="72"/>
                  </a:lnTo>
                  <a:lnTo>
                    <a:pt x="82" y="72"/>
                  </a:lnTo>
                  <a:lnTo>
                    <a:pt x="82" y="71"/>
                  </a:lnTo>
                  <a:lnTo>
                    <a:pt x="82" y="71"/>
                  </a:lnTo>
                  <a:lnTo>
                    <a:pt x="82" y="70"/>
                  </a:lnTo>
                  <a:lnTo>
                    <a:pt x="83" y="69"/>
                  </a:lnTo>
                  <a:lnTo>
                    <a:pt x="83" y="69"/>
                  </a:lnTo>
                  <a:lnTo>
                    <a:pt x="83" y="68"/>
                  </a:lnTo>
                  <a:lnTo>
                    <a:pt x="83" y="67"/>
                  </a:lnTo>
                  <a:lnTo>
                    <a:pt x="84" y="67"/>
                  </a:lnTo>
                  <a:lnTo>
                    <a:pt x="84" y="66"/>
                  </a:lnTo>
                  <a:lnTo>
                    <a:pt x="84" y="66"/>
                  </a:lnTo>
                  <a:lnTo>
                    <a:pt x="84" y="65"/>
                  </a:lnTo>
                  <a:lnTo>
                    <a:pt x="85" y="64"/>
                  </a:lnTo>
                  <a:lnTo>
                    <a:pt x="85" y="64"/>
                  </a:lnTo>
                  <a:lnTo>
                    <a:pt x="85" y="63"/>
                  </a:lnTo>
                  <a:lnTo>
                    <a:pt x="85" y="62"/>
                  </a:lnTo>
                  <a:lnTo>
                    <a:pt x="85" y="62"/>
                  </a:lnTo>
                  <a:lnTo>
                    <a:pt x="86" y="61"/>
                  </a:lnTo>
                  <a:lnTo>
                    <a:pt x="86" y="61"/>
                  </a:lnTo>
                  <a:lnTo>
                    <a:pt x="86" y="60"/>
                  </a:lnTo>
                  <a:lnTo>
                    <a:pt x="86" y="59"/>
                  </a:lnTo>
                  <a:lnTo>
                    <a:pt x="87" y="59"/>
                  </a:lnTo>
                  <a:lnTo>
                    <a:pt x="87" y="58"/>
                  </a:lnTo>
                  <a:lnTo>
                    <a:pt x="87" y="58"/>
                  </a:lnTo>
                  <a:lnTo>
                    <a:pt x="87" y="57"/>
                  </a:lnTo>
                  <a:lnTo>
                    <a:pt x="88" y="56"/>
                  </a:lnTo>
                  <a:lnTo>
                    <a:pt x="88" y="56"/>
                  </a:lnTo>
                  <a:lnTo>
                    <a:pt x="88" y="55"/>
                  </a:lnTo>
                  <a:lnTo>
                    <a:pt x="88" y="54"/>
                  </a:lnTo>
                  <a:lnTo>
                    <a:pt x="88" y="54"/>
                  </a:lnTo>
                  <a:lnTo>
                    <a:pt x="89" y="53"/>
                  </a:lnTo>
                  <a:lnTo>
                    <a:pt x="89" y="53"/>
                  </a:lnTo>
                  <a:lnTo>
                    <a:pt x="89" y="52"/>
                  </a:lnTo>
                  <a:lnTo>
                    <a:pt x="89" y="51"/>
                  </a:lnTo>
                  <a:lnTo>
                    <a:pt x="90" y="51"/>
                  </a:lnTo>
                  <a:lnTo>
                    <a:pt x="90" y="50"/>
                  </a:lnTo>
                  <a:lnTo>
                    <a:pt x="90" y="50"/>
                  </a:lnTo>
                  <a:lnTo>
                    <a:pt x="90" y="49"/>
                  </a:lnTo>
                  <a:lnTo>
                    <a:pt x="91" y="48"/>
                  </a:lnTo>
                  <a:lnTo>
                    <a:pt x="91" y="48"/>
                  </a:lnTo>
                  <a:lnTo>
                    <a:pt x="91" y="47"/>
                  </a:lnTo>
                  <a:lnTo>
                    <a:pt x="91" y="46"/>
                  </a:lnTo>
                  <a:lnTo>
                    <a:pt x="91" y="46"/>
                  </a:lnTo>
                  <a:lnTo>
                    <a:pt x="92" y="45"/>
                  </a:lnTo>
                  <a:lnTo>
                    <a:pt x="92" y="45"/>
                  </a:lnTo>
                  <a:lnTo>
                    <a:pt x="92" y="44"/>
                  </a:lnTo>
                  <a:lnTo>
                    <a:pt x="92" y="44"/>
                  </a:lnTo>
                  <a:lnTo>
                    <a:pt x="93" y="43"/>
                  </a:lnTo>
                  <a:lnTo>
                    <a:pt x="93" y="42"/>
                  </a:lnTo>
                  <a:lnTo>
                    <a:pt x="93" y="42"/>
                  </a:lnTo>
                  <a:lnTo>
                    <a:pt x="93" y="41"/>
                  </a:lnTo>
                  <a:lnTo>
                    <a:pt x="94" y="41"/>
                  </a:lnTo>
                  <a:lnTo>
                    <a:pt x="94" y="40"/>
                  </a:lnTo>
                  <a:lnTo>
                    <a:pt x="94" y="39"/>
                  </a:lnTo>
                  <a:lnTo>
                    <a:pt x="94" y="39"/>
                  </a:lnTo>
                  <a:lnTo>
                    <a:pt x="94" y="38"/>
                  </a:lnTo>
                  <a:lnTo>
                    <a:pt x="95" y="38"/>
                  </a:lnTo>
                  <a:lnTo>
                    <a:pt x="95" y="37"/>
                  </a:lnTo>
                  <a:lnTo>
                    <a:pt x="95" y="37"/>
                  </a:lnTo>
                  <a:lnTo>
                    <a:pt x="95" y="36"/>
                  </a:lnTo>
                  <a:lnTo>
                    <a:pt x="96" y="35"/>
                  </a:lnTo>
                  <a:lnTo>
                    <a:pt x="96" y="35"/>
                  </a:lnTo>
                  <a:lnTo>
                    <a:pt x="96" y="34"/>
                  </a:lnTo>
                  <a:lnTo>
                    <a:pt x="96" y="34"/>
                  </a:lnTo>
                  <a:lnTo>
                    <a:pt x="97" y="33"/>
                  </a:lnTo>
                  <a:lnTo>
                    <a:pt x="97" y="33"/>
                  </a:lnTo>
                  <a:lnTo>
                    <a:pt x="97" y="32"/>
                  </a:lnTo>
                  <a:lnTo>
                    <a:pt x="97" y="32"/>
                  </a:lnTo>
                  <a:lnTo>
                    <a:pt x="97" y="31"/>
                  </a:lnTo>
                  <a:lnTo>
                    <a:pt x="98" y="30"/>
                  </a:lnTo>
                  <a:lnTo>
                    <a:pt x="98" y="30"/>
                  </a:lnTo>
                  <a:lnTo>
                    <a:pt x="98" y="29"/>
                  </a:lnTo>
                  <a:lnTo>
                    <a:pt x="98" y="29"/>
                  </a:lnTo>
                  <a:lnTo>
                    <a:pt x="99" y="28"/>
                  </a:lnTo>
                  <a:lnTo>
                    <a:pt x="99" y="28"/>
                  </a:lnTo>
                  <a:lnTo>
                    <a:pt x="99" y="27"/>
                  </a:lnTo>
                  <a:lnTo>
                    <a:pt x="99" y="27"/>
                  </a:lnTo>
                  <a:lnTo>
                    <a:pt x="100" y="26"/>
                  </a:lnTo>
                  <a:lnTo>
                    <a:pt x="100" y="26"/>
                  </a:lnTo>
                  <a:lnTo>
                    <a:pt x="100" y="25"/>
                  </a:lnTo>
                  <a:lnTo>
                    <a:pt x="100" y="25"/>
                  </a:lnTo>
                  <a:lnTo>
                    <a:pt x="100" y="24"/>
                  </a:lnTo>
                  <a:lnTo>
                    <a:pt x="101" y="24"/>
                  </a:lnTo>
                  <a:lnTo>
                    <a:pt x="101" y="23"/>
                  </a:lnTo>
                  <a:lnTo>
                    <a:pt x="101" y="23"/>
                  </a:lnTo>
                  <a:lnTo>
                    <a:pt x="101" y="22"/>
                  </a:lnTo>
                  <a:lnTo>
                    <a:pt x="102" y="22"/>
                  </a:lnTo>
                  <a:lnTo>
                    <a:pt x="102" y="21"/>
                  </a:lnTo>
                  <a:lnTo>
                    <a:pt x="102" y="21"/>
                  </a:lnTo>
                  <a:lnTo>
                    <a:pt x="102" y="20"/>
                  </a:lnTo>
                  <a:lnTo>
                    <a:pt x="103" y="20"/>
                  </a:lnTo>
                  <a:lnTo>
                    <a:pt x="103" y="20"/>
                  </a:lnTo>
                  <a:lnTo>
                    <a:pt x="103" y="19"/>
                  </a:lnTo>
                  <a:lnTo>
                    <a:pt x="103" y="19"/>
                  </a:lnTo>
                  <a:lnTo>
                    <a:pt x="103" y="18"/>
                  </a:lnTo>
                  <a:lnTo>
                    <a:pt x="104" y="18"/>
                  </a:lnTo>
                  <a:lnTo>
                    <a:pt x="104" y="17"/>
                  </a:lnTo>
                  <a:lnTo>
                    <a:pt x="104" y="17"/>
                  </a:lnTo>
                  <a:lnTo>
                    <a:pt x="104" y="16"/>
                  </a:lnTo>
                  <a:lnTo>
                    <a:pt x="105" y="16"/>
                  </a:lnTo>
                  <a:lnTo>
                    <a:pt x="105" y="16"/>
                  </a:lnTo>
                  <a:lnTo>
                    <a:pt x="105" y="15"/>
                  </a:lnTo>
                  <a:lnTo>
                    <a:pt x="105" y="15"/>
                  </a:lnTo>
                  <a:lnTo>
                    <a:pt x="106" y="14"/>
                  </a:lnTo>
                  <a:lnTo>
                    <a:pt x="106" y="14"/>
                  </a:lnTo>
                  <a:lnTo>
                    <a:pt x="106" y="14"/>
                  </a:lnTo>
                  <a:lnTo>
                    <a:pt x="106" y="13"/>
                  </a:lnTo>
                  <a:lnTo>
                    <a:pt x="106" y="13"/>
                  </a:lnTo>
                  <a:lnTo>
                    <a:pt x="107" y="13"/>
                  </a:lnTo>
                  <a:lnTo>
                    <a:pt x="107" y="12"/>
                  </a:lnTo>
                  <a:lnTo>
                    <a:pt x="107" y="12"/>
                  </a:lnTo>
                  <a:lnTo>
                    <a:pt x="107" y="11"/>
                  </a:lnTo>
                  <a:lnTo>
                    <a:pt x="108" y="11"/>
                  </a:lnTo>
                  <a:lnTo>
                    <a:pt x="108" y="11"/>
                  </a:lnTo>
                  <a:lnTo>
                    <a:pt x="108" y="10"/>
                  </a:lnTo>
                  <a:lnTo>
                    <a:pt x="108" y="10"/>
                  </a:lnTo>
                  <a:lnTo>
                    <a:pt x="109" y="10"/>
                  </a:lnTo>
                  <a:lnTo>
                    <a:pt x="109" y="9"/>
                  </a:lnTo>
                  <a:lnTo>
                    <a:pt x="109" y="9"/>
                  </a:lnTo>
                  <a:lnTo>
                    <a:pt x="109" y="9"/>
                  </a:lnTo>
                  <a:lnTo>
                    <a:pt x="109" y="8"/>
                  </a:lnTo>
                  <a:lnTo>
                    <a:pt x="110" y="8"/>
                  </a:lnTo>
                  <a:lnTo>
                    <a:pt x="110" y="8"/>
                  </a:lnTo>
                  <a:lnTo>
                    <a:pt x="110" y="7"/>
                  </a:lnTo>
                  <a:lnTo>
                    <a:pt x="110" y="7"/>
                  </a:lnTo>
                  <a:lnTo>
                    <a:pt x="111" y="7"/>
                  </a:lnTo>
                  <a:lnTo>
                    <a:pt x="111" y="7"/>
                  </a:lnTo>
                  <a:lnTo>
                    <a:pt x="111" y="6"/>
                  </a:lnTo>
                  <a:lnTo>
                    <a:pt x="111" y="6"/>
                  </a:lnTo>
                  <a:lnTo>
                    <a:pt x="111" y="6"/>
                  </a:lnTo>
                  <a:lnTo>
                    <a:pt x="112" y="6"/>
                  </a:lnTo>
                  <a:lnTo>
                    <a:pt x="112" y="5"/>
                  </a:lnTo>
                  <a:lnTo>
                    <a:pt x="112" y="5"/>
                  </a:lnTo>
                  <a:lnTo>
                    <a:pt x="112" y="5"/>
                  </a:lnTo>
                  <a:lnTo>
                    <a:pt x="113" y="5"/>
                  </a:lnTo>
                  <a:lnTo>
                    <a:pt x="113" y="4"/>
                  </a:lnTo>
                  <a:lnTo>
                    <a:pt x="113" y="4"/>
                  </a:lnTo>
                  <a:lnTo>
                    <a:pt x="113" y="4"/>
                  </a:lnTo>
                  <a:lnTo>
                    <a:pt x="114" y="4"/>
                  </a:lnTo>
                  <a:lnTo>
                    <a:pt x="114" y="4"/>
                  </a:lnTo>
                  <a:lnTo>
                    <a:pt x="114" y="3"/>
                  </a:lnTo>
                  <a:lnTo>
                    <a:pt x="114" y="3"/>
                  </a:lnTo>
                  <a:lnTo>
                    <a:pt x="114" y="3"/>
                  </a:lnTo>
                  <a:lnTo>
                    <a:pt x="115" y="3"/>
                  </a:lnTo>
                  <a:lnTo>
                    <a:pt x="115" y="3"/>
                  </a:lnTo>
                  <a:lnTo>
                    <a:pt x="115" y="2"/>
                  </a:lnTo>
                  <a:lnTo>
                    <a:pt x="115" y="2"/>
                  </a:lnTo>
                  <a:lnTo>
                    <a:pt x="116" y="2"/>
                  </a:lnTo>
                  <a:lnTo>
                    <a:pt x="116" y="2"/>
                  </a:lnTo>
                  <a:lnTo>
                    <a:pt x="116" y="2"/>
                  </a:lnTo>
                  <a:lnTo>
                    <a:pt x="116" y="2"/>
                  </a:lnTo>
                  <a:lnTo>
                    <a:pt x="117" y="2"/>
                  </a:lnTo>
                  <a:lnTo>
                    <a:pt x="117" y="1"/>
                  </a:lnTo>
                  <a:lnTo>
                    <a:pt x="117" y="1"/>
                  </a:lnTo>
                  <a:lnTo>
                    <a:pt x="117" y="1"/>
                  </a:lnTo>
                  <a:lnTo>
                    <a:pt x="117" y="1"/>
                  </a:lnTo>
                  <a:lnTo>
                    <a:pt x="118" y="1"/>
                  </a:lnTo>
                  <a:lnTo>
                    <a:pt x="118" y="1"/>
                  </a:lnTo>
                  <a:lnTo>
                    <a:pt x="118" y="1"/>
                  </a:lnTo>
                  <a:lnTo>
                    <a:pt x="118" y="1"/>
                  </a:lnTo>
                  <a:lnTo>
                    <a:pt x="119" y="1"/>
                  </a:lnTo>
                  <a:lnTo>
                    <a:pt x="119" y="1"/>
                  </a:lnTo>
                  <a:lnTo>
                    <a:pt x="119" y="1"/>
                  </a:lnTo>
                  <a:lnTo>
                    <a:pt x="119" y="0"/>
                  </a:lnTo>
                  <a:lnTo>
                    <a:pt x="120" y="0"/>
                  </a:lnTo>
                  <a:lnTo>
                    <a:pt x="120" y="0"/>
                  </a:lnTo>
                  <a:lnTo>
                    <a:pt x="120" y="0"/>
                  </a:lnTo>
                  <a:lnTo>
                    <a:pt x="120" y="0"/>
                  </a:lnTo>
                  <a:lnTo>
                    <a:pt x="120" y="0"/>
                  </a:lnTo>
                  <a:lnTo>
                    <a:pt x="121" y="0"/>
                  </a:lnTo>
                  <a:lnTo>
                    <a:pt x="121" y="0"/>
                  </a:lnTo>
                  <a:lnTo>
                    <a:pt x="121" y="0"/>
                  </a:lnTo>
                  <a:lnTo>
                    <a:pt x="121" y="0"/>
                  </a:lnTo>
                  <a:lnTo>
                    <a:pt x="122" y="0"/>
                  </a:lnTo>
                  <a:lnTo>
                    <a:pt x="122" y="0"/>
                  </a:lnTo>
                  <a:lnTo>
                    <a:pt x="122" y="0"/>
                  </a:lnTo>
                  <a:lnTo>
                    <a:pt x="122" y="0"/>
                  </a:lnTo>
                  <a:lnTo>
                    <a:pt x="123" y="0"/>
                  </a:lnTo>
                  <a:lnTo>
                    <a:pt x="123" y="0"/>
                  </a:lnTo>
                  <a:lnTo>
                    <a:pt x="123" y="1"/>
                  </a:lnTo>
                  <a:lnTo>
                    <a:pt x="123" y="1"/>
                  </a:lnTo>
                  <a:lnTo>
                    <a:pt x="123" y="1"/>
                  </a:lnTo>
                  <a:lnTo>
                    <a:pt x="124" y="1"/>
                  </a:lnTo>
                  <a:lnTo>
                    <a:pt x="124" y="1"/>
                  </a:lnTo>
                  <a:lnTo>
                    <a:pt x="124" y="1"/>
                  </a:lnTo>
                  <a:lnTo>
                    <a:pt x="124" y="1"/>
                  </a:lnTo>
                  <a:lnTo>
                    <a:pt x="125" y="1"/>
                  </a:lnTo>
                  <a:lnTo>
                    <a:pt x="125" y="1"/>
                  </a:lnTo>
                  <a:lnTo>
                    <a:pt x="125" y="1"/>
                  </a:lnTo>
                  <a:lnTo>
                    <a:pt x="125" y="1"/>
                  </a:lnTo>
                  <a:lnTo>
                    <a:pt x="126" y="1"/>
                  </a:lnTo>
                  <a:lnTo>
                    <a:pt x="126" y="2"/>
                  </a:lnTo>
                  <a:lnTo>
                    <a:pt x="126" y="2"/>
                  </a:lnTo>
                  <a:lnTo>
                    <a:pt x="126" y="2"/>
                  </a:lnTo>
                  <a:lnTo>
                    <a:pt x="126" y="2"/>
                  </a:lnTo>
                  <a:lnTo>
                    <a:pt x="127" y="2"/>
                  </a:lnTo>
                  <a:lnTo>
                    <a:pt x="127" y="2"/>
                  </a:lnTo>
                  <a:lnTo>
                    <a:pt x="127" y="3"/>
                  </a:lnTo>
                  <a:lnTo>
                    <a:pt x="127" y="3"/>
                  </a:lnTo>
                  <a:lnTo>
                    <a:pt x="128" y="3"/>
                  </a:lnTo>
                  <a:lnTo>
                    <a:pt x="128" y="3"/>
                  </a:lnTo>
                  <a:lnTo>
                    <a:pt x="128" y="3"/>
                  </a:lnTo>
                  <a:lnTo>
                    <a:pt x="128" y="3"/>
                  </a:lnTo>
                  <a:lnTo>
                    <a:pt x="129" y="4"/>
                  </a:lnTo>
                  <a:lnTo>
                    <a:pt x="129" y="4"/>
                  </a:lnTo>
                  <a:lnTo>
                    <a:pt x="129" y="4"/>
                  </a:lnTo>
                  <a:lnTo>
                    <a:pt x="129" y="4"/>
                  </a:lnTo>
                  <a:lnTo>
                    <a:pt x="129" y="4"/>
                  </a:lnTo>
                  <a:lnTo>
                    <a:pt x="130" y="5"/>
                  </a:lnTo>
                  <a:lnTo>
                    <a:pt x="130" y="5"/>
                  </a:lnTo>
                  <a:lnTo>
                    <a:pt x="130" y="5"/>
                  </a:lnTo>
                  <a:lnTo>
                    <a:pt x="130" y="5"/>
                  </a:lnTo>
                  <a:lnTo>
                    <a:pt x="131" y="6"/>
                  </a:lnTo>
                  <a:lnTo>
                    <a:pt x="131" y="6"/>
                  </a:lnTo>
                  <a:lnTo>
                    <a:pt x="131" y="6"/>
                  </a:lnTo>
                  <a:lnTo>
                    <a:pt x="131" y="6"/>
                  </a:lnTo>
                  <a:lnTo>
                    <a:pt x="132" y="7"/>
                  </a:lnTo>
                  <a:lnTo>
                    <a:pt x="132" y="7"/>
                  </a:lnTo>
                  <a:lnTo>
                    <a:pt x="132" y="7"/>
                  </a:lnTo>
                  <a:lnTo>
                    <a:pt x="132" y="8"/>
                  </a:lnTo>
                  <a:lnTo>
                    <a:pt x="132" y="8"/>
                  </a:lnTo>
                  <a:lnTo>
                    <a:pt x="133" y="8"/>
                  </a:lnTo>
                  <a:lnTo>
                    <a:pt x="133" y="9"/>
                  </a:lnTo>
                  <a:lnTo>
                    <a:pt x="133" y="9"/>
                  </a:lnTo>
                  <a:lnTo>
                    <a:pt x="133" y="9"/>
                  </a:lnTo>
                  <a:lnTo>
                    <a:pt x="134" y="10"/>
                  </a:lnTo>
                  <a:lnTo>
                    <a:pt x="134" y="10"/>
                  </a:lnTo>
                  <a:lnTo>
                    <a:pt x="134" y="10"/>
                  </a:lnTo>
                  <a:lnTo>
                    <a:pt x="134" y="11"/>
                  </a:lnTo>
                  <a:lnTo>
                    <a:pt x="135" y="11"/>
                  </a:lnTo>
                  <a:lnTo>
                    <a:pt x="135" y="11"/>
                  </a:lnTo>
                  <a:lnTo>
                    <a:pt x="135" y="12"/>
                  </a:lnTo>
                  <a:lnTo>
                    <a:pt x="135" y="12"/>
                  </a:lnTo>
                  <a:lnTo>
                    <a:pt x="135" y="12"/>
                  </a:lnTo>
                  <a:lnTo>
                    <a:pt x="136" y="13"/>
                  </a:lnTo>
                  <a:lnTo>
                    <a:pt x="136" y="13"/>
                  </a:lnTo>
                  <a:lnTo>
                    <a:pt x="136" y="13"/>
                  </a:lnTo>
                  <a:lnTo>
                    <a:pt x="136" y="14"/>
                  </a:lnTo>
                  <a:lnTo>
                    <a:pt x="137" y="14"/>
                  </a:lnTo>
                  <a:lnTo>
                    <a:pt x="137" y="15"/>
                  </a:lnTo>
                  <a:lnTo>
                    <a:pt x="137" y="15"/>
                  </a:lnTo>
                  <a:lnTo>
                    <a:pt x="137" y="15"/>
                  </a:lnTo>
                  <a:lnTo>
                    <a:pt x="138" y="16"/>
                  </a:lnTo>
                  <a:lnTo>
                    <a:pt x="138" y="16"/>
                  </a:lnTo>
                  <a:lnTo>
                    <a:pt x="138" y="17"/>
                  </a:lnTo>
                  <a:lnTo>
                    <a:pt x="138" y="17"/>
                  </a:lnTo>
                  <a:lnTo>
                    <a:pt x="138" y="18"/>
                  </a:lnTo>
                  <a:lnTo>
                    <a:pt x="139" y="18"/>
                  </a:lnTo>
                  <a:lnTo>
                    <a:pt x="139" y="18"/>
                  </a:lnTo>
                  <a:lnTo>
                    <a:pt x="139" y="19"/>
                  </a:lnTo>
                  <a:lnTo>
                    <a:pt x="139" y="19"/>
                  </a:lnTo>
                  <a:lnTo>
                    <a:pt x="140" y="20"/>
                  </a:lnTo>
                  <a:lnTo>
                    <a:pt x="140" y="20"/>
                  </a:lnTo>
                  <a:lnTo>
                    <a:pt x="140" y="21"/>
                  </a:lnTo>
                  <a:lnTo>
                    <a:pt x="140" y="21"/>
                  </a:lnTo>
                  <a:lnTo>
                    <a:pt x="141" y="22"/>
                  </a:lnTo>
                  <a:lnTo>
                    <a:pt x="141" y="22"/>
                  </a:lnTo>
                  <a:lnTo>
                    <a:pt x="141" y="23"/>
                  </a:lnTo>
                  <a:lnTo>
                    <a:pt x="141" y="23"/>
                  </a:lnTo>
                  <a:lnTo>
                    <a:pt x="141" y="24"/>
                  </a:lnTo>
                  <a:lnTo>
                    <a:pt x="142" y="24"/>
                  </a:lnTo>
                  <a:lnTo>
                    <a:pt x="142" y="25"/>
                  </a:lnTo>
                  <a:lnTo>
                    <a:pt x="142" y="25"/>
                  </a:lnTo>
                  <a:lnTo>
                    <a:pt x="142" y="26"/>
                  </a:lnTo>
                  <a:lnTo>
                    <a:pt x="143" y="26"/>
                  </a:lnTo>
                  <a:lnTo>
                    <a:pt x="143" y="27"/>
                  </a:lnTo>
                  <a:lnTo>
                    <a:pt x="143" y="27"/>
                  </a:lnTo>
                  <a:lnTo>
                    <a:pt x="143" y="28"/>
                  </a:lnTo>
                  <a:lnTo>
                    <a:pt x="143" y="28"/>
                  </a:lnTo>
                  <a:lnTo>
                    <a:pt x="144" y="29"/>
                  </a:lnTo>
                  <a:lnTo>
                    <a:pt x="144" y="29"/>
                  </a:lnTo>
                  <a:lnTo>
                    <a:pt x="144" y="30"/>
                  </a:lnTo>
                  <a:lnTo>
                    <a:pt x="144" y="30"/>
                  </a:lnTo>
                  <a:lnTo>
                    <a:pt x="145" y="31"/>
                  </a:lnTo>
                  <a:lnTo>
                    <a:pt x="145" y="31"/>
                  </a:lnTo>
                  <a:lnTo>
                    <a:pt x="145" y="32"/>
                  </a:lnTo>
                  <a:lnTo>
                    <a:pt x="145" y="32"/>
                  </a:lnTo>
                  <a:lnTo>
                    <a:pt x="146" y="33"/>
                  </a:lnTo>
                  <a:lnTo>
                    <a:pt x="146" y="34"/>
                  </a:lnTo>
                  <a:lnTo>
                    <a:pt x="146" y="34"/>
                  </a:lnTo>
                  <a:lnTo>
                    <a:pt x="146" y="35"/>
                  </a:lnTo>
                  <a:lnTo>
                    <a:pt x="146" y="35"/>
                  </a:lnTo>
                  <a:lnTo>
                    <a:pt x="147" y="36"/>
                  </a:lnTo>
                  <a:lnTo>
                    <a:pt x="147" y="36"/>
                  </a:lnTo>
                  <a:lnTo>
                    <a:pt x="147" y="37"/>
                  </a:lnTo>
                  <a:lnTo>
                    <a:pt x="147" y="37"/>
                  </a:lnTo>
                  <a:lnTo>
                    <a:pt x="148" y="38"/>
                  </a:lnTo>
                  <a:lnTo>
                    <a:pt x="148" y="39"/>
                  </a:lnTo>
                  <a:lnTo>
                    <a:pt x="148" y="39"/>
                  </a:lnTo>
                  <a:lnTo>
                    <a:pt x="148" y="40"/>
                  </a:lnTo>
                  <a:lnTo>
                    <a:pt x="149" y="40"/>
                  </a:lnTo>
                  <a:lnTo>
                    <a:pt x="149" y="41"/>
                  </a:lnTo>
                  <a:lnTo>
                    <a:pt x="149" y="41"/>
                  </a:lnTo>
                  <a:lnTo>
                    <a:pt x="149" y="42"/>
                  </a:lnTo>
                  <a:lnTo>
                    <a:pt x="149" y="43"/>
                  </a:lnTo>
                  <a:lnTo>
                    <a:pt x="150" y="43"/>
                  </a:lnTo>
                  <a:lnTo>
                    <a:pt x="150" y="44"/>
                  </a:lnTo>
                  <a:lnTo>
                    <a:pt x="150" y="44"/>
                  </a:lnTo>
                  <a:lnTo>
                    <a:pt x="150" y="45"/>
                  </a:lnTo>
                  <a:lnTo>
                    <a:pt x="151" y="46"/>
                  </a:lnTo>
                  <a:lnTo>
                    <a:pt x="151" y="46"/>
                  </a:lnTo>
                  <a:lnTo>
                    <a:pt x="151" y="47"/>
                  </a:lnTo>
                  <a:lnTo>
                    <a:pt x="151" y="47"/>
                  </a:lnTo>
                  <a:lnTo>
                    <a:pt x="152" y="48"/>
                  </a:lnTo>
                  <a:lnTo>
                    <a:pt x="152" y="49"/>
                  </a:lnTo>
                  <a:lnTo>
                    <a:pt x="152" y="49"/>
                  </a:lnTo>
                  <a:lnTo>
                    <a:pt x="152" y="50"/>
                  </a:lnTo>
                  <a:lnTo>
                    <a:pt x="152" y="50"/>
                  </a:lnTo>
                  <a:lnTo>
                    <a:pt x="153" y="51"/>
                  </a:lnTo>
                  <a:lnTo>
                    <a:pt x="153" y="52"/>
                  </a:lnTo>
                  <a:lnTo>
                    <a:pt x="153" y="52"/>
                  </a:lnTo>
                  <a:lnTo>
                    <a:pt x="153" y="53"/>
                  </a:lnTo>
                  <a:lnTo>
                    <a:pt x="154" y="54"/>
                  </a:lnTo>
                  <a:lnTo>
                    <a:pt x="154" y="54"/>
                  </a:lnTo>
                  <a:lnTo>
                    <a:pt x="154" y="55"/>
                  </a:lnTo>
                  <a:lnTo>
                    <a:pt x="154" y="55"/>
                  </a:lnTo>
                  <a:lnTo>
                    <a:pt x="155" y="56"/>
                  </a:lnTo>
                  <a:lnTo>
                    <a:pt x="155" y="57"/>
                  </a:lnTo>
                  <a:lnTo>
                    <a:pt x="155" y="57"/>
                  </a:lnTo>
                  <a:lnTo>
                    <a:pt x="155" y="58"/>
                  </a:lnTo>
                  <a:lnTo>
                    <a:pt x="155" y="58"/>
                  </a:lnTo>
                  <a:lnTo>
                    <a:pt x="156" y="59"/>
                  </a:lnTo>
                  <a:lnTo>
                    <a:pt x="156" y="60"/>
                  </a:lnTo>
                  <a:lnTo>
                    <a:pt x="156" y="60"/>
                  </a:lnTo>
                  <a:lnTo>
                    <a:pt x="156" y="61"/>
                  </a:lnTo>
                  <a:lnTo>
                    <a:pt x="157" y="62"/>
                  </a:lnTo>
                  <a:lnTo>
                    <a:pt x="157" y="62"/>
                  </a:lnTo>
                  <a:lnTo>
                    <a:pt x="157" y="63"/>
                  </a:lnTo>
                  <a:lnTo>
                    <a:pt x="157" y="63"/>
                  </a:lnTo>
                  <a:lnTo>
                    <a:pt x="158" y="64"/>
                  </a:lnTo>
                  <a:lnTo>
                    <a:pt x="158" y="65"/>
                  </a:lnTo>
                  <a:lnTo>
                    <a:pt x="158" y="65"/>
                  </a:lnTo>
                  <a:lnTo>
                    <a:pt x="158" y="66"/>
                  </a:lnTo>
                  <a:lnTo>
                    <a:pt x="158" y="67"/>
                  </a:lnTo>
                  <a:lnTo>
                    <a:pt x="159" y="67"/>
                  </a:lnTo>
                  <a:lnTo>
                    <a:pt x="159" y="68"/>
                  </a:lnTo>
                  <a:lnTo>
                    <a:pt x="159" y="68"/>
                  </a:lnTo>
                  <a:lnTo>
                    <a:pt x="159" y="69"/>
                  </a:lnTo>
                  <a:lnTo>
                    <a:pt x="160" y="70"/>
                  </a:lnTo>
                  <a:lnTo>
                    <a:pt x="160" y="70"/>
                  </a:lnTo>
                  <a:lnTo>
                    <a:pt x="160" y="71"/>
                  </a:lnTo>
                  <a:lnTo>
                    <a:pt x="160" y="72"/>
                  </a:lnTo>
                  <a:lnTo>
                    <a:pt x="161" y="72"/>
                  </a:lnTo>
                  <a:lnTo>
                    <a:pt x="161" y="73"/>
                  </a:lnTo>
                  <a:lnTo>
                    <a:pt x="161" y="73"/>
                  </a:lnTo>
                  <a:lnTo>
                    <a:pt x="161" y="74"/>
                  </a:lnTo>
                  <a:lnTo>
                    <a:pt x="161" y="75"/>
                  </a:lnTo>
                  <a:lnTo>
                    <a:pt x="162" y="75"/>
                  </a:lnTo>
                  <a:lnTo>
                    <a:pt x="162" y="76"/>
                  </a:lnTo>
                  <a:lnTo>
                    <a:pt x="162" y="76"/>
                  </a:lnTo>
                  <a:lnTo>
                    <a:pt x="162" y="77"/>
                  </a:lnTo>
                  <a:lnTo>
                    <a:pt x="163" y="78"/>
                  </a:lnTo>
                  <a:lnTo>
                    <a:pt x="163" y="78"/>
                  </a:lnTo>
                  <a:lnTo>
                    <a:pt x="163" y="79"/>
                  </a:lnTo>
                  <a:lnTo>
                    <a:pt x="163" y="80"/>
                  </a:lnTo>
                  <a:lnTo>
                    <a:pt x="164" y="80"/>
                  </a:lnTo>
                  <a:lnTo>
                    <a:pt x="164" y="81"/>
                  </a:lnTo>
                  <a:lnTo>
                    <a:pt x="164" y="81"/>
                  </a:lnTo>
                  <a:lnTo>
                    <a:pt x="164" y="82"/>
                  </a:lnTo>
                  <a:lnTo>
                    <a:pt x="164" y="83"/>
                  </a:lnTo>
                  <a:lnTo>
                    <a:pt x="165" y="83"/>
                  </a:lnTo>
                  <a:lnTo>
                    <a:pt x="165" y="84"/>
                  </a:lnTo>
                  <a:lnTo>
                    <a:pt x="165" y="84"/>
                  </a:lnTo>
                  <a:lnTo>
                    <a:pt x="165" y="85"/>
                  </a:lnTo>
                  <a:lnTo>
                    <a:pt x="166" y="86"/>
                  </a:lnTo>
                  <a:lnTo>
                    <a:pt x="166" y="86"/>
                  </a:lnTo>
                  <a:lnTo>
                    <a:pt x="166" y="87"/>
                  </a:lnTo>
                  <a:lnTo>
                    <a:pt x="166" y="87"/>
                  </a:lnTo>
                  <a:lnTo>
                    <a:pt x="167" y="88"/>
                  </a:lnTo>
                  <a:lnTo>
                    <a:pt x="167" y="88"/>
                  </a:lnTo>
                  <a:lnTo>
                    <a:pt x="167" y="89"/>
                  </a:lnTo>
                  <a:lnTo>
                    <a:pt x="167" y="90"/>
                  </a:lnTo>
                  <a:lnTo>
                    <a:pt x="167" y="90"/>
                  </a:lnTo>
                  <a:lnTo>
                    <a:pt x="168" y="91"/>
                  </a:lnTo>
                  <a:lnTo>
                    <a:pt x="168" y="91"/>
                  </a:lnTo>
                  <a:lnTo>
                    <a:pt x="168" y="92"/>
                  </a:lnTo>
                  <a:lnTo>
                    <a:pt x="168" y="93"/>
                  </a:lnTo>
                  <a:lnTo>
                    <a:pt x="169" y="93"/>
                  </a:lnTo>
                  <a:lnTo>
                    <a:pt x="169" y="94"/>
                  </a:lnTo>
                  <a:lnTo>
                    <a:pt x="169" y="94"/>
                  </a:lnTo>
                  <a:lnTo>
                    <a:pt x="169" y="95"/>
                  </a:lnTo>
                  <a:lnTo>
                    <a:pt x="170" y="95"/>
                  </a:lnTo>
                  <a:lnTo>
                    <a:pt x="170" y="96"/>
                  </a:lnTo>
                  <a:lnTo>
                    <a:pt x="170" y="97"/>
                  </a:lnTo>
                  <a:lnTo>
                    <a:pt x="170" y="97"/>
                  </a:lnTo>
                  <a:lnTo>
                    <a:pt x="170" y="98"/>
                  </a:lnTo>
                  <a:lnTo>
                    <a:pt x="171" y="98"/>
                  </a:lnTo>
                  <a:lnTo>
                    <a:pt x="171" y="99"/>
                  </a:lnTo>
                  <a:lnTo>
                    <a:pt x="171" y="99"/>
                  </a:lnTo>
                  <a:lnTo>
                    <a:pt x="171" y="100"/>
                  </a:lnTo>
                  <a:lnTo>
                    <a:pt x="172" y="100"/>
                  </a:lnTo>
                  <a:lnTo>
                    <a:pt x="172" y="101"/>
                  </a:lnTo>
                  <a:lnTo>
                    <a:pt x="172" y="102"/>
                  </a:lnTo>
                  <a:lnTo>
                    <a:pt x="172" y="102"/>
                  </a:lnTo>
                  <a:lnTo>
                    <a:pt x="173" y="103"/>
                  </a:lnTo>
                  <a:lnTo>
                    <a:pt x="173" y="103"/>
                  </a:lnTo>
                  <a:lnTo>
                    <a:pt x="173" y="104"/>
                  </a:lnTo>
                  <a:lnTo>
                    <a:pt x="173" y="104"/>
                  </a:lnTo>
                  <a:lnTo>
                    <a:pt x="173" y="105"/>
                  </a:lnTo>
                  <a:lnTo>
                    <a:pt x="174" y="105"/>
                  </a:lnTo>
                  <a:lnTo>
                    <a:pt x="174" y="106"/>
                  </a:lnTo>
                  <a:lnTo>
                    <a:pt x="174" y="106"/>
                  </a:lnTo>
                  <a:lnTo>
                    <a:pt x="174" y="107"/>
                  </a:lnTo>
                  <a:lnTo>
                    <a:pt x="175" y="107"/>
                  </a:lnTo>
                  <a:lnTo>
                    <a:pt x="175" y="108"/>
                  </a:lnTo>
                  <a:lnTo>
                    <a:pt x="175" y="108"/>
                  </a:lnTo>
                  <a:lnTo>
                    <a:pt x="175" y="109"/>
                  </a:lnTo>
                  <a:lnTo>
                    <a:pt x="176" y="109"/>
                  </a:lnTo>
                  <a:lnTo>
                    <a:pt x="176" y="110"/>
                  </a:lnTo>
                  <a:lnTo>
                    <a:pt x="176" y="110"/>
                  </a:lnTo>
                  <a:lnTo>
                    <a:pt x="176" y="111"/>
                  </a:lnTo>
                  <a:lnTo>
                    <a:pt x="176" y="111"/>
                  </a:lnTo>
                  <a:lnTo>
                    <a:pt x="177" y="112"/>
                  </a:lnTo>
                  <a:lnTo>
                    <a:pt x="177" y="112"/>
                  </a:lnTo>
                  <a:lnTo>
                    <a:pt x="177" y="113"/>
                  </a:lnTo>
                  <a:lnTo>
                    <a:pt x="177" y="113"/>
                  </a:lnTo>
                  <a:lnTo>
                    <a:pt x="178" y="114"/>
                  </a:lnTo>
                  <a:lnTo>
                    <a:pt x="178" y="114"/>
                  </a:lnTo>
                  <a:lnTo>
                    <a:pt x="178" y="115"/>
                  </a:lnTo>
                  <a:lnTo>
                    <a:pt x="178" y="115"/>
                  </a:lnTo>
                  <a:lnTo>
                    <a:pt x="178" y="116"/>
                  </a:lnTo>
                  <a:lnTo>
                    <a:pt x="179" y="116"/>
                  </a:lnTo>
                  <a:lnTo>
                    <a:pt x="179" y="117"/>
                  </a:lnTo>
                  <a:lnTo>
                    <a:pt x="179" y="117"/>
                  </a:lnTo>
                  <a:lnTo>
                    <a:pt x="179" y="118"/>
                  </a:lnTo>
                  <a:lnTo>
                    <a:pt x="180" y="118"/>
                  </a:lnTo>
                  <a:lnTo>
                    <a:pt x="180" y="118"/>
                  </a:lnTo>
                  <a:lnTo>
                    <a:pt x="180" y="119"/>
                  </a:lnTo>
                  <a:lnTo>
                    <a:pt x="180" y="119"/>
                  </a:lnTo>
                  <a:lnTo>
                    <a:pt x="181" y="120"/>
                  </a:lnTo>
                  <a:lnTo>
                    <a:pt x="181" y="120"/>
                  </a:lnTo>
                  <a:lnTo>
                    <a:pt x="181" y="121"/>
                  </a:lnTo>
                  <a:lnTo>
                    <a:pt x="181" y="121"/>
                  </a:lnTo>
                  <a:lnTo>
                    <a:pt x="181" y="122"/>
                  </a:lnTo>
                  <a:lnTo>
                    <a:pt x="182" y="122"/>
                  </a:lnTo>
                  <a:lnTo>
                    <a:pt x="182" y="122"/>
                  </a:lnTo>
                  <a:lnTo>
                    <a:pt x="182" y="123"/>
                  </a:lnTo>
                  <a:lnTo>
                    <a:pt x="182" y="123"/>
                  </a:lnTo>
                  <a:lnTo>
                    <a:pt x="183" y="124"/>
                  </a:lnTo>
                  <a:lnTo>
                    <a:pt x="183" y="124"/>
                  </a:lnTo>
                  <a:lnTo>
                    <a:pt x="183" y="125"/>
                  </a:lnTo>
                  <a:lnTo>
                    <a:pt x="183" y="125"/>
                  </a:lnTo>
                  <a:lnTo>
                    <a:pt x="184" y="125"/>
                  </a:lnTo>
                  <a:lnTo>
                    <a:pt x="184" y="126"/>
                  </a:lnTo>
                  <a:lnTo>
                    <a:pt x="184" y="126"/>
                  </a:lnTo>
                  <a:lnTo>
                    <a:pt x="184" y="127"/>
                  </a:lnTo>
                  <a:lnTo>
                    <a:pt x="184" y="127"/>
                  </a:lnTo>
                  <a:lnTo>
                    <a:pt x="185" y="127"/>
                  </a:lnTo>
                  <a:lnTo>
                    <a:pt x="185" y="128"/>
                  </a:lnTo>
                  <a:lnTo>
                    <a:pt x="185" y="128"/>
                  </a:lnTo>
                  <a:lnTo>
                    <a:pt x="185" y="129"/>
                  </a:lnTo>
                  <a:lnTo>
                    <a:pt x="186" y="129"/>
                  </a:lnTo>
                  <a:lnTo>
                    <a:pt x="186" y="129"/>
                  </a:lnTo>
                  <a:lnTo>
                    <a:pt x="186" y="130"/>
                  </a:lnTo>
                  <a:lnTo>
                    <a:pt x="186" y="130"/>
                  </a:lnTo>
                  <a:lnTo>
                    <a:pt x="187" y="130"/>
                  </a:lnTo>
                  <a:lnTo>
                    <a:pt x="187" y="131"/>
                  </a:lnTo>
                  <a:lnTo>
                    <a:pt x="187" y="131"/>
                  </a:lnTo>
                  <a:lnTo>
                    <a:pt x="187" y="132"/>
                  </a:lnTo>
                  <a:lnTo>
                    <a:pt x="187" y="132"/>
                  </a:lnTo>
                  <a:lnTo>
                    <a:pt x="188" y="132"/>
                  </a:lnTo>
                  <a:lnTo>
                    <a:pt x="188" y="133"/>
                  </a:lnTo>
                  <a:lnTo>
                    <a:pt x="188" y="133"/>
                  </a:lnTo>
                  <a:lnTo>
                    <a:pt x="188" y="133"/>
                  </a:lnTo>
                  <a:lnTo>
                    <a:pt x="189" y="134"/>
                  </a:lnTo>
                  <a:lnTo>
                    <a:pt x="189" y="134"/>
                  </a:lnTo>
                  <a:lnTo>
                    <a:pt x="189" y="134"/>
                  </a:lnTo>
                  <a:lnTo>
                    <a:pt x="189" y="135"/>
                  </a:lnTo>
                  <a:lnTo>
                    <a:pt x="190" y="135"/>
                  </a:lnTo>
                  <a:lnTo>
                    <a:pt x="190" y="135"/>
                  </a:lnTo>
                  <a:lnTo>
                    <a:pt x="190" y="136"/>
                  </a:lnTo>
                  <a:lnTo>
                    <a:pt x="190" y="136"/>
                  </a:lnTo>
                  <a:lnTo>
                    <a:pt x="190" y="136"/>
                  </a:lnTo>
                  <a:lnTo>
                    <a:pt x="191" y="137"/>
                  </a:lnTo>
                  <a:lnTo>
                    <a:pt x="191" y="137"/>
                  </a:lnTo>
                  <a:lnTo>
                    <a:pt x="191" y="137"/>
                  </a:lnTo>
                  <a:lnTo>
                    <a:pt x="191" y="138"/>
                  </a:lnTo>
                  <a:lnTo>
                    <a:pt x="192" y="138"/>
                  </a:lnTo>
                  <a:lnTo>
                    <a:pt x="192" y="138"/>
                  </a:lnTo>
                  <a:lnTo>
                    <a:pt x="192" y="139"/>
                  </a:lnTo>
                  <a:lnTo>
                    <a:pt x="192" y="139"/>
                  </a:lnTo>
                  <a:lnTo>
                    <a:pt x="193" y="139"/>
                  </a:lnTo>
                  <a:lnTo>
                    <a:pt x="193" y="139"/>
                  </a:lnTo>
                  <a:lnTo>
                    <a:pt x="193" y="140"/>
                  </a:lnTo>
                  <a:lnTo>
                    <a:pt x="193" y="140"/>
                  </a:lnTo>
                  <a:lnTo>
                    <a:pt x="193" y="140"/>
                  </a:lnTo>
                  <a:lnTo>
                    <a:pt x="194" y="141"/>
                  </a:lnTo>
                  <a:lnTo>
                    <a:pt x="194" y="141"/>
                  </a:lnTo>
                  <a:lnTo>
                    <a:pt x="194" y="141"/>
                  </a:lnTo>
                  <a:lnTo>
                    <a:pt x="194" y="141"/>
                  </a:lnTo>
                  <a:lnTo>
                    <a:pt x="195" y="142"/>
                  </a:lnTo>
                  <a:lnTo>
                    <a:pt x="195" y="142"/>
                  </a:lnTo>
                  <a:lnTo>
                    <a:pt x="195" y="142"/>
                  </a:lnTo>
                  <a:lnTo>
                    <a:pt x="195" y="143"/>
                  </a:lnTo>
                  <a:lnTo>
                    <a:pt x="196" y="143"/>
                  </a:lnTo>
                  <a:lnTo>
                    <a:pt x="196" y="143"/>
                  </a:lnTo>
                  <a:lnTo>
                    <a:pt x="196" y="143"/>
                  </a:lnTo>
                  <a:lnTo>
                    <a:pt x="196" y="144"/>
                  </a:lnTo>
                  <a:lnTo>
                    <a:pt x="196" y="144"/>
                  </a:lnTo>
                  <a:lnTo>
                    <a:pt x="197" y="144"/>
                  </a:lnTo>
                  <a:lnTo>
                    <a:pt x="197" y="144"/>
                  </a:lnTo>
                  <a:lnTo>
                    <a:pt x="197" y="145"/>
                  </a:lnTo>
                  <a:lnTo>
                    <a:pt x="197" y="145"/>
                  </a:lnTo>
                  <a:lnTo>
                    <a:pt x="198" y="145"/>
                  </a:lnTo>
                  <a:lnTo>
                    <a:pt x="198" y="145"/>
                  </a:lnTo>
                  <a:lnTo>
                    <a:pt x="198" y="146"/>
                  </a:lnTo>
                  <a:lnTo>
                    <a:pt x="198" y="146"/>
                  </a:lnTo>
                  <a:lnTo>
                    <a:pt x="199" y="146"/>
                  </a:lnTo>
                  <a:lnTo>
                    <a:pt x="199" y="146"/>
                  </a:lnTo>
                  <a:lnTo>
                    <a:pt x="199" y="146"/>
                  </a:lnTo>
                  <a:lnTo>
                    <a:pt x="199" y="147"/>
                  </a:lnTo>
                  <a:lnTo>
                    <a:pt x="199" y="147"/>
                  </a:lnTo>
                  <a:lnTo>
                    <a:pt x="200" y="147"/>
                  </a:lnTo>
                  <a:lnTo>
                    <a:pt x="200" y="147"/>
                  </a:lnTo>
                  <a:lnTo>
                    <a:pt x="200" y="148"/>
                  </a:lnTo>
                  <a:lnTo>
                    <a:pt x="200" y="148"/>
                  </a:lnTo>
                  <a:lnTo>
                    <a:pt x="201" y="148"/>
                  </a:lnTo>
                  <a:lnTo>
                    <a:pt x="201" y="148"/>
                  </a:lnTo>
                  <a:lnTo>
                    <a:pt x="201" y="148"/>
                  </a:lnTo>
                  <a:lnTo>
                    <a:pt x="201" y="149"/>
                  </a:lnTo>
                  <a:lnTo>
                    <a:pt x="202" y="149"/>
                  </a:lnTo>
                  <a:lnTo>
                    <a:pt x="202" y="149"/>
                  </a:lnTo>
                  <a:lnTo>
                    <a:pt x="202" y="149"/>
                  </a:lnTo>
                  <a:lnTo>
                    <a:pt x="202" y="149"/>
                  </a:lnTo>
                  <a:lnTo>
                    <a:pt x="202" y="150"/>
                  </a:lnTo>
                  <a:lnTo>
                    <a:pt x="203" y="150"/>
                  </a:lnTo>
                  <a:lnTo>
                    <a:pt x="203" y="150"/>
                  </a:lnTo>
                  <a:lnTo>
                    <a:pt x="203" y="150"/>
                  </a:lnTo>
                  <a:lnTo>
                    <a:pt x="203" y="150"/>
                  </a:lnTo>
                  <a:lnTo>
                    <a:pt x="204" y="151"/>
                  </a:lnTo>
                  <a:lnTo>
                    <a:pt x="204" y="151"/>
                  </a:lnTo>
                  <a:lnTo>
                    <a:pt x="204" y="151"/>
                  </a:lnTo>
                  <a:lnTo>
                    <a:pt x="204" y="151"/>
                  </a:lnTo>
                  <a:lnTo>
                    <a:pt x="205" y="151"/>
                  </a:lnTo>
                  <a:lnTo>
                    <a:pt x="205" y="151"/>
                  </a:lnTo>
                  <a:lnTo>
                    <a:pt x="205" y="152"/>
                  </a:lnTo>
                  <a:lnTo>
                    <a:pt x="205" y="152"/>
                  </a:lnTo>
                  <a:lnTo>
                    <a:pt x="205" y="152"/>
                  </a:lnTo>
                  <a:lnTo>
                    <a:pt x="206" y="152"/>
                  </a:lnTo>
                  <a:lnTo>
                    <a:pt x="206" y="152"/>
                  </a:lnTo>
                  <a:lnTo>
                    <a:pt x="206" y="152"/>
                  </a:lnTo>
                  <a:lnTo>
                    <a:pt x="206" y="153"/>
                  </a:lnTo>
                  <a:lnTo>
                    <a:pt x="207" y="153"/>
                  </a:lnTo>
                  <a:lnTo>
                    <a:pt x="207" y="153"/>
                  </a:lnTo>
                  <a:lnTo>
                    <a:pt x="207" y="153"/>
                  </a:lnTo>
                  <a:lnTo>
                    <a:pt x="207" y="153"/>
                  </a:lnTo>
                  <a:lnTo>
                    <a:pt x="208" y="153"/>
                  </a:lnTo>
                  <a:lnTo>
                    <a:pt x="208" y="153"/>
                  </a:lnTo>
                  <a:lnTo>
                    <a:pt x="208" y="154"/>
                  </a:lnTo>
                  <a:lnTo>
                    <a:pt x="208" y="154"/>
                  </a:lnTo>
                  <a:lnTo>
                    <a:pt x="208" y="154"/>
                  </a:lnTo>
                  <a:lnTo>
                    <a:pt x="209" y="154"/>
                  </a:lnTo>
                  <a:lnTo>
                    <a:pt x="209" y="154"/>
                  </a:lnTo>
                  <a:lnTo>
                    <a:pt x="209" y="154"/>
                  </a:lnTo>
                  <a:lnTo>
                    <a:pt x="209" y="154"/>
                  </a:lnTo>
                  <a:lnTo>
                    <a:pt x="210" y="155"/>
                  </a:lnTo>
                  <a:lnTo>
                    <a:pt x="210" y="155"/>
                  </a:lnTo>
                  <a:lnTo>
                    <a:pt x="210" y="155"/>
                  </a:lnTo>
                  <a:lnTo>
                    <a:pt x="210" y="155"/>
                  </a:lnTo>
                  <a:lnTo>
                    <a:pt x="210" y="155"/>
                  </a:lnTo>
                  <a:lnTo>
                    <a:pt x="211" y="155"/>
                  </a:lnTo>
                  <a:lnTo>
                    <a:pt x="211" y="155"/>
                  </a:lnTo>
                  <a:lnTo>
                    <a:pt x="211" y="156"/>
                  </a:lnTo>
                  <a:lnTo>
                    <a:pt x="211" y="156"/>
                  </a:lnTo>
                  <a:lnTo>
                    <a:pt x="212" y="156"/>
                  </a:lnTo>
                  <a:lnTo>
                    <a:pt x="212" y="156"/>
                  </a:lnTo>
                  <a:lnTo>
                    <a:pt x="212" y="156"/>
                  </a:lnTo>
                  <a:lnTo>
                    <a:pt x="212" y="156"/>
                  </a:lnTo>
                  <a:lnTo>
                    <a:pt x="213" y="156"/>
                  </a:lnTo>
                  <a:lnTo>
                    <a:pt x="213" y="156"/>
                  </a:lnTo>
                  <a:lnTo>
                    <a:pt x="213" y="156"/>
                  </a:lnTo>
                  <a:lnTo>
                    <a:pt x="213" y="157"/>
                  </a:lnTo>
                  <a:lnTo>
                    <a:pt x="213" y="157"/>
                  </a:lnTo>
                  <a:lnTo>
                    <a:pt x="214" y="157"/>
                  </a:lnTo>
                  <a:lnTo>
                    <a:pt x="214" y="157"/>
                  </a:lnTo>
                  <a:lnTo>
                    <a:pt x="214" y="157"/>
                  </a:lnTo>
                  <a:lnTo>
                    <a:pt x="214" y="157"/>
                  </a:lnTo>
                  <a:lnTo>
                    <a:pt x="215" y="157"/>
                  </a:lnTo>
                  <a:lnTo>
                    <a:pt x="215" y="157"/>
                  </a:lnTo>
                  <a:lnTo>
                    <a:pt x="215" y="157"/>
                  </a:lnTo>
                  <a:lnTo>
                    <a:pt x="215" y="157"/>
                  </a:lnTo>
                  <a:lnTo>
                    <a:pt x="216" y="158"/>
                  </a:lnTo>
                  <a:lnTo>
                    <a:pt x="216" y="158"/>
                  </a:lnTo>
                  <a:lnTo>
                    <a:pt x="216" y="158"/>
                  </a:lnTo>
                  <a:lnTo>
                    <a:pt x="216" y="158"/>
                  </a:lnTo>
                  <a:lnTo>
                    <a:pt x="216" y="158"/>
                  </a:lnTo>
                  <a:lnTo>
                    <a:pt x="217" y="158"/>
                  </a:lnTo>
                  <a:lnTo>
                    <a:pt x="217" y="158"/>
                  </a:lnTo>
                  <a:lnTo>
                    <a:pt x="217" y="158"/>
                  </a:lnTo>
                  <a:lnTo>
                    <a:pt x="217" y="158"/>
                  </a:lnTo>
                  <a:lnTo>
                    <a:pt x="218" y="158"/>
                  </a:lnTo>
                  <a:lnTo>
                    <a:pt x="218" y="158"/>
                  </a:lnTo>
                  <a:lnTo>
                    <a:pt x="218" y="159"/>
                  </a:lnTo>
                  <a:lnTo>
                    <a:pt x="218" y="159"/>
                  </a:lnTo>
                  <a:lnTo>
                    <a:pt x="219" y="159"/>
                  </a:lnTo>
                  <a:lnTo>
                    <a:pt x="219" y="159"/>
                  </a:lnTo>
                  <a:lnTo>
                    <a:pt x="219" y="159"/>
                  </a:lnTo>
                  <a:lnTo>
                    <a:pt x="219" y="159"/>
                  </a:lnTo>
                  <a:lnTo>
                    <a:pt x="219" y="159"/>
                  </a:lnTo>
                  <a:lnTo>
                    <a:pt x="220" y="159"/>
                  </a:lnTo>
                  <a:lnTo>
                    <a:pt x="220" y="159"/>
                  </a:lnTo>
                  <a:lnTo>
                    <a:pt x="220" y="159"/>
                  </a:lnTo>
                  <a:lnTo>
                    <a:pt x="220" y="159"/>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2726" name="Text Box 1174"/>
            <p:cNvSpPr txBox="1">
              <a:spLocks noChangeArrowheads="1"/>
            </p:cNvSpPr>
            <p:nvPr/>
          </p:nvSpPr>
          <p:spPr bwMode="auto">
            <a:xfrm rot="10800000">
              <a:off x="14286" y="17149"/>
              <a:ext cx="271" cy="1998"/>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nchorCtr="1">
              <a:spAutoFit/>
            </a:bodyPr>
            <a:lstStyle/>
            <a:p>
              <a:pPr algn="ctr">
                <a:spcBef>
                  <a:spcPct val="50000"/>
                </a:spcBef>
              </a:pPr>
              <a:r>
                <a:rPr lang="en-US" sz="1700" b="1">
                  <a:latin typeface="Arial" charset="0"/>
                </a:rPr>
                <a:t>Number of Cases</a:t>
              </a:r>
            </a:p>
          </p:txBody>
        </p:sp>
        <p:sp>
          <p:nvSpPr>
            <p:cNvPr id="152727" name="Text Box 1175"/>
            <p:cNvSpPr txBox="1">
              <a:spLocks noChangeArrowheads="1"/>
            </p:cNvSpPr>
            <p:nvPr/>
          </p:nvSpPr>
          <p:spPr bwMode="auto">
            <a:xfrm>
              <a:off x="14986" y="19518"/>
              <a:ext cx="1489" cy="221"/>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700" b="1">
                  <a:latin typeface="Arial" charset="0"/>
                </a:rPr>
                <a:t>Peak CPX HR</a:t>
              </a:r>
            </a:p>
          </p:txBody>
        </p:sp>
        <p:sp>
          <p:nvSpPr>
            <p:cNvPr id="152728" name="Text Box 1176"/>
            <p:cNvSpPr txBox="1">
              <a:spLocks noChangeArrowheads="1"/>
            </p:cNvSpPr>
            <p:nvPr/>
          </p:nvSpPr>
          <p:spPr bwMode="auto">
            <a:xfrm>
              <a:off x="14737" y="16721"/>
              <a:ext cx="1927" cy="221"/>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700" b="1">
                  <a:latin typeface="Arial" charset="0"/>
                </a:rPr>
                <a:t>MTWA HR ≥105</a:t>
              </a:r>
            </a:p>
          </p:txBody>
        </p:sp>
        <p:sp>
          <p:nvSpPr>
            <p:cNvPr id="152729" name="Text Box 1177"/>
            <p:cNvSpPr txBox="1">
              <a:spLocks noChangeArrowheads="1"/>
            </p:cNvSpPr>
            <p:nvPr/>
          </p:nvSpPr>
          <p:spPr bwMode="auto">
            <a:xfrm>
              <a:off x="14453" y="18009"/>
              <a:ext cx="341" cy="232"/>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800">
                  <a:latin typeface="Arial" charset="0"/>
                </a:rPr>
                <a:t>10</a:t>
              </a:r>
            </a:p>
          </p:txBody>
        </p:sp>
        <p:sp>
          <p:nvSpPr>
            <p:cNvPr id="152730" name="Text Box 1178"/>
            <p:cNvSpPr txBox="1">
              <a:spLocks noChangeArrowheads="1"/>
            </p:cNvSpPr>
            <p:nvPr/>
          </p:nvSpPr>
          <p:spPr bwMode="auto">
            <a:xfrm>
              <a:off x="14472" y="17455"/>
              <a:ext cx="289" cy="231"/>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800">
                  <a:latin typeface="Arial" charset="0"/>
                </a:rPr>
                <a:t>15</a:t>
              </a:r>
            </a:p>
          </p:txBody>
        </p:sp>
        <p:sp>
          <p:nvSpPr>
            <p:cNvPr id="152731" name="Text Box 1179"/>
            <p:cNvSpPr txBox="1">
              <a:spLocks noChangeArrowheads="1"/>
            </p:cNvSpPr>
            <p:nvPr/>
          </p:nvSpPr>
          <p:spPr bwMode="auto">
            <a:xfrm>
              <a:off x="14537" y="18582"/>
              <a:ext cx="257" cy="232"/>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800">
                  <a:latin typeface="Arial" charset="0"/>
                </a:rPr>
                <a:t>5</a:t>
              </a:r>
            </a:p>
          </p:txBody>
        </p:sp>
        <p:sp>
          <p:nvSpPr>
            <p:cNvPr id="152732" name="Text Box 1180"/>
            <p:cNvSpPr txBox="1">
              <a:spLocks noChangeArrowheads="1"/>
            </p:cNvSpPr>
            <p:nvPr/>
          </p:nvSpPr>
          <p:spPr bwMode="auto">
            <a:xfrm>
              <a:off x="14537" y="19166"/>
              <a:ext cx="257" cy="230"/>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800">
                  <a:latin typeface="Arial" charset="0"/>
                </a:rPr>
                <a:t>0</a:t>
              </a:r>
            </a:p>
          </p:txBody>
        </p:sp>
      </p:grpSp>
      <p:graphicFrame>
        <p:nvGraphicFramePr>
          <p:cNvPr id="152768" name="Group 1216"/>
          <p:cNvGraphicFramePr>
            <a:graphicFrameLocks noGrp="1"/>
          </p:cNvGraphicFramePr>
          <p:nvPr/>
        </p:nvGraphicFramePr>
        <p:xfrm>
          <a:off x="12412663" y="27971750"/>
          <a:ext cx="7924800" cy="3878265"/>
        </p:xfrm>
        <a:graphic>
          <a:graphicData uri="http://schemas.openxmlformats.org/drawingml/2006/table">
            <a:tbl>
              <a:tblPr/>
              <a:tblGrid>
                <a:gridCol w="1981200"/>
                <a:gridCol w="1981200"/>
                <a:gridCol w="1981200"/>
                <a:gridCol w="1981200"/>
              </a:tblGrid>
              <a:tr h="735013">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endParaRPr kumimoji="0" lang="en-US" sz="2100" b="1" i="0" u="none" strike="noStrike" cap="none" normalizeH="0" baseline="0" smtClean="0">
                        <a:ln>
                          <a:noFill/>
                        </a:ln>
                        <a:solidFill>
                          <a:schemeClr val="tx1"/>
                        </a:solidFill>
                        <a:effectLst/>
                        <a:latin typeface="Arial Narrow" pitchFamily="34" charset="0"/>
                      </a:endParaRP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1" i="0" u="none" strike="noStrike" cap="none" normalizeH="0" baseline="0" smtClean="0">
                          <a:ln>
                            <a:noFill/>
                          </a:ln>
                          <a:solidFill>
                            <a:srgbClr val="000000"/>
                          </a:solidFill>
                          <a:effectLst/>
                          <a:latin typeface="Arial Narrow" pitchFamily="34" charset="0"/>
                        </a:rPr>
                        <a:t>6”x9”</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1" i="0" u="none" strike="noStrike" cap="none" normalizeH="0" baseline="0" smtClean="0">
                          <a:ln>
                            <a:noFill/>
                          </a:ln>
                          <a:solidFill>
                            <a:srgbClr val="000000"/>
                          </a:solidFill>
                          <a:effectLst/>
                          <a:latin typeface="Arial Narrow" pitchFamily="34" charset="0"/>
                        </a:rPr>
                        <a:t>12”x18”</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1" i="0" u="none" strike="noStrike" cap="none" normalizeH="0" baseline="0" smtClean="0">
                          <a:ln>
                            <a:noFill/>
                          </a:ln>
                          <a:solidFill>
                            <a:srgbClr val="000000"/>
                          </a:solidFill>
                          <a:effectLst/>
                          <a:latin typeface="Arial Narrow" pitchFamily="34" charset="0"/>
                        </a:rPr>
                        <a:t>24”x36”</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r>
              <a:tr h="785813">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35 mm slide</a:t>
                      </a: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600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Scan at 1200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Scan at 2400 dpi</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r>
              <a:tr h="785813">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2”x3”</a:t>
                      </a: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300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600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Scan at 1200 dpi</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r>
              <a:tr h="785813">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4”x6”</a:t>
                      </a: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150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300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600 dpi</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r>
              <a:tr h="785813">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8”x10”</a:t>
                      </a: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 90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180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2100" b="0" i="0" u="none" strike="noStrike" cap="none" normalizeH="0" baseline="0" smtClean="0">
                          <a:ln>
                            <a:noFill/>
                          </a:ln>
                          <a:solidFill>
                            <a:srgbClr val="000000"/>
                          </a:solidFill>
                          <a:effectLst/>
                          <a:latin typeface="Arial Narrow" pitchFamily="34" charset="0"/>
                        </a:rPr>
                        <a:t>360 dpi</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E5CBB1"/>
                    </a:solidFill>
                  </a:tcPr>
                </a:tc>
              </a:tr>
            </a:tbl>
          </a:graphicData>
        </a:graphic>
      </p:graphicFrame>
      <p:sp>
        <p:nvSpPr>
          <p:cNvPr id="152800" name="Text Box 1248"/>
          <p:cNvSpPr txBox="1">
            <a:spLocks noChangeArrowheads="1"/>
          </p:cNvSpPr>
          <p:nvPr/>
        </p:nvSpPr>
        <p:spPr bwMode="auto">
          <a:xfrm>
            <a:off x="15619413" y="27471688"/>
            <a:ext cx="3411537" cy="457200"/>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a:solidFill>
                  <a:schemeClr val="bg1"/>
                </a:solidFill>
              </a:rPr>
              <a:t>Size it will be on the Poster</a:t>
            </a:r>
          </a:p>
        </p:txBody>
      </p:sp>
      <p:sp>
        <p:nvSpPr>
          <p:cNvPr id="152801" name="Rectangle 1249"/>
          <p:cNvSpPr>
            <a:spLocks noChangeArrowheads="1"/>
          </p:cNvSpPr>
          <p:nvPr/>
        </p:nvSpPr>
        <p:spPr bwMode="auto">
          <a:xfrm>
            <a:off x="12388850" y="27509788"/>
            <a:ext cx="1963738" cy="403225"/>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85000"/>
              </a:lnSpc>
              <a:spcBef>
                <a:spcPct val="20000"/>
              </a:spcBef>
            </a:pPr>
            <a:r>
              <a:rPr lang="en-US" sz="2400" b="1">
                <a:solidFill>
                  <a:schemeClr val="bg1"/>
                </a:solidFill>
              </a:rPr>
              <a:t>Size of original</a:t>
            </a:r>
          </a:p>
        </p:txBody>
      </p:sp>
      <p:sp>
        <p:nvSpPr>
          <p:cNvPr id="152803" name="Text Box 1251"/>
          <p:cNvSpPr txBox="1">
            <a:spLocks noChangeArrowheads="1"/>
          </p:cNvSpPr>
          <p:nvPr/>
        </p:nvSpPr>
        <p:spPr bwMode="auto">
          <a:xfrm>
            <a:off x="33091438" y="5648325"/>
            <a:ext cx="9983787" cy="60960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3400" b="1">
                <a:solidFill>
                  <a:schemeClr val="bg1"/>
                </a:solidFill>
              </a:rPr>
              <a:t>       Design review suggestions</a:t>
            </a:r>
            <a:endParaRPr lang="en-US" sz="4300" b="1">
              <a:solidFill>
                <a:schemeClr val="bg1"/>
              </a:solidFill>
            </a:endParaRPr>
          </a:p>
        </p:txBody>
      </p:sp>
      <p:sp>
        <p:nvSpPr>
          <p:cNvPr id="152804" name="Text Box 1252"/>
          <p:cNvSpPr txBox="1">
            <a:spLocks noChangeArrowheads="1"/>
          </p:cNvSpPr>
          <p:nvPr/>
        </p:nvSpPr>
        <p:spPr bwMode="auto">
          <a:xfrm>
            <a:off x="33802638" y="6686550"/>
            <a:ext cx="8974137" cy="9801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2800" b="1" i="1">
                <a:solidFill>
                  <a:srgbClr val="800000"/>
                </a:solidFill>
              </a:rPr>
              <a:t>Less is More - </a:t>
            </a:r>
            <a:r>
              <a:rPr lang="en-US" sz="2800"/>
              <a:t> </a:t>
            </a:r>
            <a:r>
              <a:rPr lang="en-US"/>
              <a:t>Try to keep your word count as low as possible to maximize the chance that viewers will actually read your poster: shoot for 800 words or less.</a:t>
            </a:r>
          </a:p>
          <a:p>
            <a:pPr eaLnBrk="0" hangingPunct="0"/>
            <a:endParaRPr lang="en-US"/>
          </a:p>
          <a:p>
            <a:pPr eaLnBrk="0" hangingPunct="0"/>
            <a:r>
              <a:rPr lang="en-US" b="1" i="1">
                <a:solidFill>
                  <a:srgbClr val="800000"/>
                </a:solidFill>
              </a:rPr>
              <a:t>Use your real estate wisely –</a:t>
            </a:r>
            <a:r>
              <a:rPr lang="en-US"/>
              <a:t> demote less important sections (that few people read) to the undesirable real estate at the bottom portion of your poster, freeing up the right-hand column area for your Conclusions </a:t>
            </a:r>
          </a:p>
          <a:p>
            <a:pPr eaLnBrk="0" hangingPunct="0"/>
            <a:endParaRPr lang="en-US"/>
          </a:p>
          <a:p>
            <a:pPr eaLnBrk="0" hangingPunct="0"/>
            <a:r>
              <a:rPr lang="en-US" b="1" i="1">
                <a:solidFill>
                  <a:srgbClr val="800000"/>
                </a:solidFill>
              </a:rPr>
              <a:t>Font Size –</a:t>
            </a:r>
            <a:r>
              <a:rPr lang="en-US"/>
              <a:t> All information should be legible from six feet do not forget this includes labels on whatever charts and graphs you may incorporate in your poster</a:t>
            </a:r>
          </a:p>
          <a:p>
            <a:pPr eaLnBrk="0" hangingPunct="0"/>
            <a:endParaRPr lang="en-US"/>
          </a:p>
          <a:p>
            <a:pPr eaLnBrk="0" hangingPunct="0"/>
            <a:r>
              <a:rPr lang="en-US" b="1" i="1">
                <a:solidFill>
                  <a:srgbClr val="800000"/>
                </a:solidFill>
              </a:rPr>
              <a:t>Do not proof your own work – </a:t>
            </a:r>
            <a:r>
              <a:rPr lang="en-US"/>
              <a:t>This very important</a:t>
            </a:r>
          </a:p>
          <a:p>
            <a:pPr eaLnBrk="0" hangingPunct="0"/>
            <a:endParaRPr lang="en-US"/>
          </a:p>
          <a:p>
            <a:pPr eaLnBrk="0" hangingPunct="0"/>
            <a:r>
              <a:rPr lang="en-US" b="1" i="1">
                <a:solidFill>
                  <a:srgbClr val="800000"/>
                </a:solidFill>
              </a:rPr>
              <a:t>The rough draft process -</a:t>
            </a:r>
            <a:r>
              <a:rPr lang="en-US"/>
              <a:t> Rough drafts are especially helpful. Remember you have been intimately involved in your project and may assume as obvious information others may not follow. Find volunteers to look at your poster when you are </a:t>
            </a:r>
            <a:r>
              <a:rPr lang="en-US" i="1"/>
              <a:t>not </a:t>
            </a:r>
            <a:r>
              <a:rPr lang="en-US"/>
              <a:t> present--ask them to leave their suggestions on small Post-Its. Ask them to comment on word count, prose style, idea flow, figure clarity, font size, spelling, etc.</a:t>
            </a:r>
          </a:p>
        </p:txBody>
      </p:sp>
      <p:sp>
        <p:nvSpPr>
          <p:cNvPr id="152810" name="Text Box 1258"/>
          <p:cNvSpPr txBox="1">
            <a:spLocks noChangeArrowheads="1"/>
          </p:cNvSpPr>
          <p:nvPr/>
        </p:nvSpPr>
        <p:spPr bwMode="auto">
          <a:xfrm>
            <a:off x="33072388" y="16983075"/>
            <a:ext cx="9983787" cy="60960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3400" b="1">
                <a:solidFill>
                  <a:schemeClr val="bg1"/>
                </a:solidFill>
              </a:rPr>
              <a:t>       We are there for you…</a:t>
            </a:r>
            <a:endParaRPr lang="en-US" sz="4300" b="1">
              <a:solidFill>
                <a:schemeClr val="bg1"/>
              </a:solidFill>
            </a:endParaRPr>
          </a:p>
        </p:txBody>
      </p:sp>
      <p:sp>
        <p:nvSpPr>
          <p:cNvPr id="152811" name="Text Box 1259"/>
          <p:cNvSpPr txBox="1">
            <a:spLocks noChangeArrowheads="1"/>
          </p:cNvSpPr>
          <p:nvPr/>
        </p:nvSpPr>
        <p:spPr bwMode="auto">
          <a:xfrm>
            <a:off x="33802638" y="17945100"/>
            <a:ext cx="8974137" cy="229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a:t>Don’t have the time or the desire to create your poster? We can do it for you just call </a:t>
            </a:r>
            <a:r>
              <a:rPr lang="en-US" b="1"/>
              <a:t>201-945-6787</a:t>
            </a:r>
            <a:r>
              <a:rPr lang="en-US"/>
              <a:t> to discuss your project </a:t>
            </a:r>
          </a:p>
          <a:p>
            <a:pPr eaLnBrk="0" hangingPunct="0"/>
            <a:endParaRPr lang="en-US"/>
          </a:p>
          <a:p>
            <a:pPr eaLnBrk="0" hangingPunct="0"/>
            <a:r>
              <a:rPr lang="en-US"/>
              <a:t>Have questions about how to setup your poster? We are here to help please feel free to call or email us any time.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1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Custom Design">
  <a:themeElements>
    <a:clrScheme name="4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4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4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4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4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4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4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4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4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4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4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4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4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4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4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4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5_Custom Design">
  <a:themeElements>
    <a:clrScheme name="5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5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5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5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5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5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5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5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5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5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5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5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5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5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5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5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2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2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2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3_Custom Design">
  <a:themeElements>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3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3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6205</TotalTime>
  <Words>891</Words>
  <Application>Microsoft Office PowerPoint</Application>
  <PresentationFormat>Custom</PresentationFormat>
  <Paragraphs>144</Paragraphs>
  <Slides>1</Slides>
  <Notes>1</Notes>
  <HiddenSlides>0</HiddenSlides>
  <MMClips>0</MMClips>
  <ScaleCrop>false</ScaleCrop>
  <HeadingPairs>
    <vt:vector size="6" baseType="variant">
      <vt:variant>
        <vt:lpstr>Fonts Used</vt:lpstr>
      </vt:variant>
      <vt:variant>
        <vt:i4>6</vt:i4>
      </vt:variant>
      <vt:variant>
        <vt:lpstr>Theme</vt:lpstr>
      </vt:variant>
      <vt:variant>
        <vt:i4>6</vt:i4>
      </vt:variant>
      <vt:variant>
        <vt:lpstr>Slide Titles</vt:lpstr>
      </vt:variant>
      <vt:variant>
        <vt:i4>1</vt:i4>
      </vt:variant>
    </vt:vector>
  </HeadingPairs>
  <TitlesOfParts>
    <vt:vector size="13" baseType="lpstr">
      <vt:lpstr>Arial</vt:lpstr>
      <vt:lpstr>Arial Black</vt:lpstr>
      <vt:lpstr>Comic Sans MS</vt:lpstr>
      <vt:lpstr>Times New Roman</vt:lpstr>
      <vt:lpstr>Arial Narrow</vt:lpstr>
      <vt:lpstr>Times</vt:lpstr>
      <vt:lpstr>Custom Design</vt:lpstr>
      <vt:lpstr>1_Custom Design</vt:lpstr>
      <vt:lpstr>4_Custom Design</vt:lpstr>
      <vt:lpstr>5_Custom Design</vt:lpstr>
      <vt:lpstr>2_Custom Design</vt:lpstr>
      <vt:lpstr>3_Custom Design</vt:lpstr>
      <vt:lpstr>PowerPoint Presentation</vt:lpstr>
    </vt:vector>
  </TitlesOfParts>
  <Company>P&amp;D Display Graphics, LLC</Company>
  <LinksUpToDate>false</LinksUpToDate>
  <SharedDoc>false</SharedDoc>
  <HyperlinkBase>http://www.posters4research.com</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48x36 Poster Template</dc:title>
  <dc:subject>sample PowerPoint Template</dc:subject>
  <dc:creator/>
  <cp:keywords/>
  <dc:description>For output services or help using this template go to:_x000d_
www.posters4research.com_x000d_
copyright of P&amp;D Display Graphics, LLC</dc:description>
  <cp:lastModifiedBy>Perry Stein</cp:lastModifiedBy>
  <cp:revision>95</cp:revision>
  <dcterms:created xsi:type="dcterms:W3CDTF">2005-05-18T01:24:28Z</dcterms:created>
  <dcterms:modified xsi:type="dcterms:W3CDTF">2011-09-28T02:00:51Z</dcterms:modified>
  <cp:category>Powerpoint poster templates</cp:category>
</cp:coreProperties>
</file>